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329" r:id="rId4"/>
    <p:sldId id="291" r:id="rId5"/>
    <p:sldId id="292" r:id="rId6"/>
    <p:sldId id="293" r:id="rId7"/>
    <p:sldId id="294" r:id="rId8"/>
    <p:sldId id="295" r:id="rId9"/>
    <p:sldId id="309" r:id="rId10"/>
    <p:sldId id="299" r:id="rId11"/>
    <p:sldId id="303" r:id="rId12"/>
    <p:sldId id="310" r:id="rId13"/>
    <p:sldId id="308" r:id="rId14"/>
    <p:sldId id="313" r:id="rId15"/>
    <p:sldId id="314" r:id="rId16"/>
    <p:sldId id="316" r:id="rId17"/>
    <p:sldId id="318" r:id="rId18"/>
    <p:sldId id="259" r:id="rId19"/>
    <p:sldId id="317" r:id="rId20"/>
    <p:sldId id="319" r:id="rId21"/>
    <p:sldId id="321" r:id="rId22"/>
    <p:sldId id="320" r:id="rId23"/>
    <p:sldId id="324" r:id="rId24"/>
    <p:sldId id="322" r:id="rId25"/>
    <p:sldId id="276" r:id="rId26"/>
    <p:sldId id="323" r:id="rId27"/>
    <p:sldId id="261" r:id="rId28"/>
    <p:sldId id="265" r:id="rId29"/>
    <p:sldId id="326" r:id="rId30"/>
    <p:sldId id="328" r:id="rId31"/>
    <p:sldId id="327" r:id="rId32"/>
    <p:sldId id="325" r:id="rId33"/>
    <p:sldId id="277" r:id="rId34"/>
    <p:sldId id="330" r:id="rId35"/>
    <p:sldId id="331" r:id="rId36"/>
    <p:sldId id="332" r:id="rId37"/>
    <p:sldId id="333" r:id="rId38"/>
    <p:sldId id="334" r:id="rId39"/>
    <p:sldId id="335" r:id="rId40"/>
    <p:sldId id="337" r:id="rId41"/>
    <p:sldId id="338" r:id="rId42"/>
    <p:sldId id="339" r:id="rId43"/>
  </p:sldIdLst>
  <p:sldSz cx="9144000" cy="5143500" type="screen16x9"/>
  <p:notesSz cx="6858000" cy="9144000"/>
  <p:embeddedFontLst>
    <p:embeddedFont>
      <p:font typeface="Krona One" panose="020B0604020202020204" charset="0"/>
      <p:regular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Lato Light" panose="020F0502020204030203" pitchFamily="34" charset="0"/>
      <p:regular r:id="rId50"/>
      <p:italic r:id="rId51"/>
    </p:embeddedFont>
    <p:embeddedFont>
      <p:font typeface="Muli" panose="02000503040000020004" pitchFamily="2" charset="0"/>
      <p:regular r:id="rId52"/>
      <p:italic r:id="rId53"/>
    </p:embeddedFont>
    <p:embeddedFont>
      <p:font typeface="Ubuntu" panose="020B050403060203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EF1CD6-F7AF-47FC-829F-B06C1E1AFEBE}">
  <a:tblStyle styleId="{76EF1CD6-F7AF-47FC-829F-B06C1E1AFE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7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3217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343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168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318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4645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243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299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34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47697288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47697288c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47697288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47697288c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830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347697288c_0_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347697288c_0_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223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347697288c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347697288c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5808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347697288c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347697288c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8846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12006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3850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291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622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347697288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347697288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319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3381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2755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337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36158c818b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36158c818b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8293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2870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2634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90386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0032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8051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4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70713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1858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8569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67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02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680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70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977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7326300" y="0"/>
            <a:ext cx="18177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525" y="-137700"/>
            <a:ext cx="6939000" cy="5297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364350" y="817950"/>
            <a:ext cx="3015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57365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flipH="1">
            <a:off x="8956333" y="1805"/>
            <a:ext cx="246027" cy="5242522"/>
            <a:chOff x="-66750" y="-99025"/>
            <a:chExt cx="246027" cy="5242522"/>
          </a:xfrm>
        </p:grpSpPr>
        <p:sp>
          <p:nvSpPr>
            <p:cNvPr id="15" name="Google Shape;15;p2"/>
            <p:cNvSpPr/>
            <p:nvPr/>
          </p:nvSpPr>
          <p:spPr>
            <a:xfrm>
              <a:off x="-66750" y="-99025"/>
              <a:ext cx="246026" cy="5242522"/>
            </a:xfrm>
            <a:custGeom>
              <a:avLst/>
              <a:gdLst/>
              <a:ahLst/>
              <a:cxnLst/>
              <a:rect l="l" t="t" r="r" b="b"/>
              <a:pathLst>
                <a:path w="1281" h="24919" extrusionOk="0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5775" y="-99025"/>
              <a:ext cx="103502" cy="5242522"/>
            </a:xfrm>
            <a:custGeom>
              <a:avLst/>
              <a:gdLst/>
              <a:ahLst/>
              <a:cxnLst/>
              <a:rect l="l" t="t" r="r" b="b"/>
              <a:pathLst>
                <a:path w="1281" h="24919" extrusionOk="0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 flipH="1">
            <a:off x="7637083" y="634585"/>
            <a:ext cx="2030710" cy="765299"/>
          </a:xfrm>
          <a:custGeom>
            <a:avLst/>
            <a:gdLst/>
            <a:ahLst/>
            <a:cxnLst/>
            <a:rect l="l" t="t" r="r" b="b"/>
            <a:pathLst>
              <a:path w="10574" h="3985" extrusionOk="0">
                <a:moveTo>
                  <a:pt x="197" y="1"/>
                </a:moveTo>
                <a:cubicBezTo>
                  <a:pt x="77" y="1"/>
                  <a:pt x="1" y="132"/>
                  <a:pt x="60" y="238"/>
                </a:cubicBezTo>
                <a:lnTo>
                  <a:pt x="1002" y="1914"/>
                </a:lnTo>
                <a:cubicBezTo>
                  <a:pt x="1030" y="1962"/>
                  <a:pt x="1030" y="2020"/>
                  <a:pt x="1002" y="2068"/>
                </a:cubicBezTo>
                <a:lnTo>
                  <a:pt x="60" y="3747"/>
                </a:lnTo>
                <a:cubicBezTo>
                  <a:pt x="1" y="3854"/>
                  <a:pt x="77" y="3984"/>
                  <a:pt x="197" y="3984"/>
                </a:cubicBezTo>
                <a:lnTo>
                  <a:pt x="9376" y="3984"/>
                </a:lnTo>
                <a:cubicBezTo>
                  <a:pt x="9434" y="3984"/>
                  <a:pt x="9490" y="3954"/>
                  <a:pt x="9517" y="3902"/>
                </a:cubicBezTo>
                <a:lnTo>
                  <a:pt x="10546" y="2068"/>
                </a:lnTo>
                <a:cubicBezTo>
                  <a:pt x="10574" y="2020"/>
                  <a:pt x="10574" y="1962"/>
                  <a:pt x="10546" y="1914"/>
                </a:cubicBezTo>
                <a:lnTo>
                  <a:pt x="9517" y="80"/>
                </a:lnTo>
                <a:cubicBezTo>
                  <a:pt x="9490" y="32"/>
                  <a:pt x="9434" y="1"/>
                  <a:pt x="9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8153537" y="1732699"/>
            <a:ext cx="2031286" cy="765299"/>
          </a:xfrm>
          <a:custGeom>
            <a:avLst/>
            <a:gdLst/>
            <a:ahLst/>
            <a:cxnLst/>
            <a:rect l="l" t="t" r="r" b="b"/>
            <a:pathLst>
              <a:path w="10577" h="3985" extrusionOk="0">
                <a:moveTo>
                  <a:pt x="1198" y="0"/>
                </a:moveTo>
                <a:cubicBezTo>
                  <a:pt x="1139" y="0"/>
                  <a:pt x="1087" y="32"/>
                  <a:pt x="1057" y="80"/>
                </a:cubicBezTo>
                <a:lnTo>
                  <a:pt x="28" y="1913"/>
                </a:lnTo>
                <a:cubicBezTo>
                  <a:pt x="1" y="1961"/>
                  <a:pt x="1" y="2020"/>
                  <a:pt x="28" y="2068"/>
                </a:cubicBezTo>
                <a:lnTo>
                  <a:pt x="1057" y="3902"/>
                </a:lnTo>
                <a:cubicBezTo>
                  <a:pt x="1087" y="3954"/>
                  <a:pt x="1139" y="3984"/>
                  <a:pt x="1198" y="3984"/>
                </a:cubicBezTo>
                <a:lnTo>
                  <a:pt x="10376" y="3984"/>
                </a:lnTo>
                <a:cubicBezTo>
                  <a:pt x="10497" y="3984"/>
                  <a:pt x="10576" y="3854"/>
                  <a:pt x="10514" y="3747"/>
                </a:cubicBezTo>
                <a:lnTo>
                  <a:pt x="9571" y="2068"/>
                </a:lnTo>
                <a:cubicBezTo>
                  <a:pt x="9544" y="2020"/>
                  <a:pt x="9544" y="1961"/>
                  <a:pt x="9571" y="1913"/>
                </a:cubicBezTo>
                <a:lnTo>
                  <a:pt x="10514" y="238"/>
                </a:lnTo>
                <a:cubicBezTo>
                  <a:pt x="10576" y="132"/>
                  <a:pt x="10497" y="0"/>
                  <a:pt x="10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 flipH="1">
            <a:off x="7809360" y="2830812"/>
            <a:ext cx="2031094" cy="765299"/>
          </a:xfrm>
          <a:custGeom>
            <a:avLst/>
            <a:gdLst/>
            <a:ahLst/>
            <a:cxnLst/>
            <a:rect l="l" t="t" r="r" b="b"/>
            <a:pathLst>
              <a:path w="10576" h="3985" extrusionOk="0">
                <a:moveTo>
                  <a:pt x="1198" y="0"/>
                </a:moveTo>
                <a:cubicBezTo>
                  <a:pt x="1139" y="0"/>
                  <a:pt x="1088" y="32"/>
                  <a:pt x="1060" y="79"/>
                </a:cubicBezTo>
                <a:lnTo>
                  <a:pt x="28" y="1913"/>
                </a:lnTo>
                <a:cubicBezTo>
                  <a:pt x="0" y="1961"/>
                  <a:pt x="0" y="2020"/>
                  <a:pt x="28" y="2068"/>
                </a:cubicBezTo>
                <a:lnTo>
                  <a:pt x="1060" y="3901"/>
                </a:lnTo>
                <a:cubicBezTo>
                  <a:pt x="1088" y="3953"/>
                  <a:pt x="1139" y="3984"/>
                  <a:pt x="1198" y="3984"/>
                </a:cubicBezTo>
                <a:lnTo>
                  <a:pt x="10377" y="3984"/>
                </a:lnTo>
                <a:cubicBezTo>
                  <a:pt x="10500" y="3984"/>
                  <a:pt x="10576" y="3850"/>
                  <a:pt x="10518" y="3747"/>
                </a:cubicBezTo>
                <a:lnTo>
                  <a:pt x="9571" y="2068"/>
                </a:lnTo>
                <a:cubicBezTo>
                  <a:pt x="9548" y="2020"/>
                  <a:pt x="9548" y="1961"/>
                  <a:pt x="9571" y="1913"/>
                </a:cubicBezTo>
                <a:lnTo>
                  <a:pt x="10518" y="238"/>
                </a:lnTo>
                <a:cubicBezTo>
                  <a:pt x="10576" y="131"/>
                  <a:pt x="10500" y="0"/>
                  <a:pt x="103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7641126" y="10092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7814739" y="32054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 flipH="1">
            <a:off x="8159014" y="21073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 rot="420230" flipH="1">
            <a:off x="-250607" y="3939649"/>
            <a:ext cx="2032372" cy="1311657"/>
            <a:chOff x="7244709" y="3730234"/>
            <a:chExt cx="2912093" cy="1879413"/>
          </a:xfrm>
        </p:grpSpPr>
        <p:sp>
          <p:nvSpPr>
            <p:cNvPr id="24" name="Google Shape;24;p2"/>
            <p:cNvSpPr/>
            <p:nvPr/>
          </p:nvSpPr>
          <p:spPr>
            <a:xfrm rot="-1799542">
              <a:off x="7243199" y="4921743"/>
              <a:ext cx="1386920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1799716">
              <a:off x="8810156" y="4042080"/>
              <a:ext cx="1345393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 flipH="1">
            <a:off x="-682875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  <a:defRPr sz="1200"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" name="Google Shape;58;p7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title" idx="2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8"/>
          <p:cNvGrpSpPr/>
          <p:nvPr/>
        </p:nvGrpSpPr>
        <p:grpSpPr>
          <a:xfrm rot="-748857">
            <a:off x="7388874" y="4089847"/>
            <a:ext cx="2411057" cy="1590264"/>
            <a:chOff x="7513054" y="3864348"/>
            <a:chExt cx="2411225" cy="1590375"/>
          </a:xfrm>
        </p:grpSpPr>
        <p:sp>
          <p:nvSpPr>
            <p:cNvPr id="63" name="Google Shape;63;p8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8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67" name="Google Shape;67;p8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name="adj" fmla="val 1079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name="adj" fmla="val 10795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982850" y="769675"/>
              <a:ext cx="7447932" cy="3567146"/>
            </a:xfrm>
            <a:custGeom>
              <a:avLst/>
              <a:gdLst/>
              <a:ahLst/>
              <a:cxnLst/>
              <a:rect l="l" t="t" r="r" b="b"/>
              <a:pathLst>
                <a:path w="16614" h="8515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82850" y="769675"/>
              <a:ext cx="7447932" cy="861310"/>
            </a:xfrm>
            <a:custGeom>
              <a:avLst/>
              <a:gdLst/>
              <a:ahLst/>
              <a:cxnLst/>
              <a:rect l="l" t="t" r="r" b="b"/>
              <a:pathLst>
                <a:path w="16614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982850" y="3477191"/>
              <a:ext cx="7447932" cy="859634"/>
            </a:xfrm>
            <a:custGeom>
              <a:avLst/>
              <a:gdLst/>
              <a:ahLst/>
              <a:cxnLst/>
              <a:rect l="l" t="t" r="r" b="b"/>
              <a:pathLst>
                <a:path w="16614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2398974" y="1041634"/>
              <a:ext cx="276372" cy="241431"/>
            </a:xfrm>
            <a:custGeom>
              <a:avLst/>
              <a:gdLst/>
              <a:ahLst/>
              <a:cxnLst/>
              <a:rect l="l" t="t" r="r" b="b"/>
              <a:pathLst>
                <a:path w="675" h="680" extrusionOk="0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2398974" y="3791714"/>
              <a:ext cx="276372" cy="240010"/>
            </a:xfrm>
            <a:custGeom>
              <a:avLst/>
              <a:gdLst/>
              <a:ahLst/>
              <a:cxnLst/>
              <a:rect l="l" t="t" r="r" b="b"/>
              <a:pathLst>
                <a:path w="675" h="676" extrusionOk="0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6483973" y="1041634"/>
              <a:ext cx="276781" cy="241431"/>
            </a:xfrm>
            <a:custGeom>
              <a:avLst/>
              <a:gdLst/>
              <a:ahLst/>
              <a:cxnLst/>
              <a:rect l="l" t="t" r="r" b="b"/>
              <a:pathLst>
                <a:path w="676" h="680" extrusionOk="0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483973" y="3791714"/>
              <a:ext cx="276781" cy="240010"/>
            </a:xfrm>
            <a:custGeom>
              <a:avLst/>
              <a:gdLst/>
              <a:ahLst/>
              <a:cxnLst/>
              <a:rect l="l" t="t" r="r" b="b"/>
              <a:pathLst>
                <a:path w="676" h="676" extrusionOk="0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82859" y="1630567"/>
              <a:ext cx="739849" cy="1847040"/>
            </a:xfrm>
            <a:custGeom>
              <a:avLst/>
              <a:gdLst/>
              <a:ahLst/>
              <a:cxnLst/>
              <a:rect l="l" t="t" r="r" b="b"/>
              <a:pathLst>
                <a:path w="1807" h="4409" extrusionOk="0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982859" y="3477190"/>
              <a:ext cx="774242" cy="859634"/>
            </a:xfrm>
            <a:custGeom>
              <a:avLst/>
              <a:gdLst/>
              <a:ahLst/>
              <a:cxnLst/>
              <a:rect l="l" t="t" r="r" b="b"/>
              <a:pathLst>
                <a:path w="1891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982859" y="769675"/>
              <a:ext cx="774242" cy="861310"/>
            </a:xfrm>
            <a:custGeom>
              <a:avLst/>
              <a:gdLst/>
              <a:ahLst/>
              <a:cxnLst/>
              <a:rect l="l" t="t" r="r" b="b"/>
              <a:pathLst>
                <a:path w="1891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63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ABB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1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21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ctrTitle"/>
          </p:nvPr>
        </p:nvSpPr>
        <p:spPr>
          <a:xfrm>
            <a:off x="3083261" y="1180526"/>
            <a:ext cx="4545056" cy="947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800" b="1" dirty="0">
                <a:solidFill>
                  <a:srgbClr val="FFFFFF"/>
                </a:solidFill>
              </a:rPr>
              <a:t>NFDriveAI</a:t>
            </a:r>
            <a:br>
              <a:rPr lang="it-IT" sz="4800" b="1" dirty="0">
                <a:solidFill>
                  <a:srgbClr val="FFFFFF"/>
                </a:solidFill>
              </a:rPr>
            </a:br>
            <a:r>
              <a:rPr lang="it-IT" sz="1400" b="1" dirty="0">
                <a:solidFill>
                  <a:srgbClr val="FFFFFF"/>
                </a:solidFill>
              </a:rPr>
              <a:t>FIA – 2023/2024</a:t>
            </a:r>
            <a:endParaRPr lang="it-IT" sz="4800" b="1" dirty="0">
              <a:solidFill>
                <a:srgbClr val="FFFFFF"/>
              </a:solidFill>
            </a:endParaRPr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1"/>
          </p:nvPr>
        </p:nvSpPr>
        <p:spPr>
          <a:xfrm>
            <a:off x="4482876" y="1961142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Nicola</a:t>
            </a:r>
            <a:r>
              <a:rPr lang="it-IT" sz="1600" dirty="0"/>
              <a:t> </a:t>
            </a:r>
            <a:r>
              <a:rPr lang="it-IT" dirty="0"/>
              <a:t>Frugieri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dirty="0"/>
              <a:t>0512110615</a:t>
            </a:r>
            <a:endParaRPr sz="1200" dirty="0"/>
          </a:p>
        </p:txBody>
      </p:sp>
      <p:grpSp>
        <p:nvGrpSpPr>
          <p:cNvPr id="231" name="Google Shape;231;p15"/>
          <p:cNvGrpSpPr/>
          <p:nvPr/>
        </p:nvGrpSpPr>
        <p:grpSpPr>
          <a:xfrm>
            <a:off x="456969" y="1710821"/>
            <a:ext cx="4639100" cy="4172631"/>
            <a:chOff x="99093" y="1696958"/>
            <a:chExt cx="4639100" cy="4172631"/>
          </a:xfrm>
        </p:grpSpPr>
        <p:sp>
          <p:nvSpPr>
            <p:cNvPr id="232" name="Google Shape;232;p15"/>
            <p:cNvSpPr/>
            <p:nvPr/>
          </p:nvSpPr>
          <p:spPr>
            <a:xfrm rot="-3148857">
              <a:off x="4378018" y="4549484"/>
              <a:ext cx="153042" cy="279166"/>
            </a:xfrm>
            <a:custGeom>
              <a:avLst/>
              <a:gdLst/>
              <a:ahLst/>
              <a:cxnLst/>
              <a:rect l="l" t="t" r="r" b="b"/>
              <a:pathLst>
                <a:path w="1103" h="2012" extrusionOk="0">
                  <a:moveTo>
                    <a:pt x="551" y="1"/>
                  </a:moveTo>
                  <a:cubicBezTo>
                    <a:pt x="245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5" y="2012"/>
                    <a:pt x="551" y="2012"/>
                  </a:cubicBezTo>
                  <a:cubicBezTo>
                    <a:pt x="857" y="2012"/>
                    <a:pt x="1102" y="1763"/>
                    <a:pt x="1102" y="1461"/>
                  </a:cubicBezTo>
                  <a:lnTo>
                    <a:pt x="1102" y="551"/>
                  </a:lnTo>
                  <a:cubicBezTo>
                    <a:pt x="1102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-3148857">
              <a:off x="3735892" y="5385480"/>
              <a:ext cx="153458" cy="279166"/>
            </a:xfrm>
            <a:custGeom>
              <a:avLst/>
              <a:gdLst/>
              <a:ahLst/>
              <a:cxnLst/>
              <a:rect l="l" t="t" r="r" b="b"/>
              <a:pathLst>
                <a:path w="1106" h="2012" extrusionOk="0">
                  <a:moveTo>
                    <a:pt x="551" y="1"/>
                  </a:moveTo>
                  <a:cubicBezTo>
                    <a:pt x="249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9" y="2012"/>
                    <a:pt x="551" y="2012"/>
                  </a:cubicBezTo>
                  <a:cubicBezTo>
                    <a:pt x="857" y="2012"/>
                    <a:pt x="1105" y="1763"/>
                    <a:pt x="1105" y="1461"/>
                  </a:cubicBezTo>
                  <a:lnTo>
                    <a:pt x="1105" y="551"/>
                  </a:lnTo>
                  <a:cubicBezTo>
                    <a:pt x="1105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-3148857">
              <a:off x="3698353" y="3380125"/>
              <a:ext cx="248224" cy="849846"/>
            </a:xfrm>
            <a:custGeom>
              <a:avLst/>
              <a:gdLst/>
              <a:ahLst/>
              <a:cxnLst/>
              <a:rect l="l" t="t" r="r" b="b"/>
              <a:pathLst>
                <a:path w="1789" h="6125" extrusionOk="0">
                  <a:moveTo>
                    <a:pt x="892" y="0"/>
                  </a:moveTo>
                  <a:cubicBezTo>
                    <a:pt x="400" y="0"/>
                    <a:pt x="0" y="399"/>
                    <a:pt x="0" y="892"/>
                  </a:cubicBezTo>
                  <a:lnTo>
                    <a:pt x="0" y="5228"/>
                  </a:lnTo>
                  <a:cubicBezTo>
                    <a:pt x="0" y="5720"/>
                    <a:pt x="400" y="6125"/>
                    <a:pt x="892" y="6125"/>
                  </a:cubicBezTo>
                  <a:cubicBezTo>
                    <a:pt x="1389" y="6125"/>
                    <a:pt x="1598" y="5720"/>
                    <a:pt x="1598" y="5228"/>
                  </a:cubicBezTo>
                  <a:lnTo>
                    <a:pt x="1789" y="892"/>
                  </a:lnTo>
                  <a:cubicBezTo>
                    <a:pt x="1789" y="399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-3148857">
              <a:off x="2167281" y="2197883"/>
              <a:ext cx="274726" cy="849985"/>
            </a:xfrm>
            <a:custGeom>
              <a:avLst/>
              <a:gdLst/>
              <a:ahLst/>
              <a:cxnLst/>
              <a:rect l="l" t="t" r="r" b="b"/>
              <a:pathLst>
                <a:path w="1980" h="6126" extrusionOk="0">
                  <a:moveTo>
                    <a:pt x="892" y="0"/>
                  </a:moveTo>
                  <a:cubicBezTo>
                    <a:pt x="400" y="0"/>
                    <a:pt x="0" y="400"/>
                    <a:pt x="0" y="892"/>
                  </a:cubicBezTo>
                  <a:lnTo>
                    <a:pt x="0" y="5228"/>
                  </a:lnTo>
                  <a:cubicBezTo>
                    <a:pt x="0" y="5721"/>
                    <a:pt x="400" y="6125"/>
                    <a:pt x="892" y="6125"/>
                  </a:cubicBezTo>
                  <a:cubicBezTo>
                    <a:pt x="1389" y="6125"/>
                    <a:pt x="1789" y="5721"/>
                    <a:pt x="1789" y="5228"/>
                  </a:cubicBezTo>
                  <a:lnTo>
                    <a:pt x="1979" y="892"/>
                  </a:lnTo>
                  <a:cubicBezTo>
                    <a:pt x="1979" y="400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 rot="-3148857">
              <a:off x="2670925" y="4718004"/>
              <a:ext cx="248502" cy="849846"/>
            </a:xfrm>
            <a:custGeom>
              <a:avLst/>
              <a:gdLst/>
              <a:ahLst/>
              <a:cxnLst/>
              <a:rect l="l" t="t" r="r" b="b"/>
              <a:pathLst>
                <a:path w="1791" h="6125" extrusionOk="0">
                  <a:moveTo>
                    <a:pt x="898" y="0"/>
                  </a:moveTo>
                  <a:cubicBezTo>
                    <a:pt x="400" y="0"/>
                    <a:pt x="1" y="399"/>
                    <a:pt x="1" y="892"/>
                  </a:cubicBezTo>
                  <a:lnTo>
                    <a:pt x="193" y="5228"/>
                  </a:lnTo>
                  <a:cubicBezTo>
                    <a:pt x="193" y="5720"/>
                    <a:pt x="400" y="6125"/>
                    <a:pt x="898" y="6125"/>
                  </a:cubicBezTo>
                  <a:cubicBezTo>
                    <a:pt x="1391" y="6125"/>
                    <a:pt x="1790" y="5720"/>
                    <a:pt x="1790" y="5228"/>
                  </a:cubicBezTo>
                  <a:lnTo>
                    <a:pt x="1790" y="892"/>
                  </a:lnTo>
                  <a:cubicBezTo>
                    <a:pt x="1790" y="399"/>
                    <a:pt x="1391" y="0"/>
                    <a:pt x="89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 rot="-3148857">
              <a:off x="1123825" y="3556727"/>
              <a:ext cx="274865" cy="849985"/>
            </a:xfrm>
            <a:custGeom>
              <a:avLst/>
              <a:gdLst/>
              <a:ahLst/>
              <a:cxnLst/>
              <a:rect l="l" t="t" r="r" b="b"/>
              <a:pathLst>
                <a:path w="1981" h="6126" extrusionOk="0">
                  <a:moveTo>
                    <a:pt x="1088" y="0"/>
                  </a:moveTo>
                  <a:cubicBezTo>
                    <a:pt x="590" y="0"/>
                    <a:pt x="0" y="400"/>
                    <a:pt x="0" y="892"/>
                  </a:cubicBezTo>
                  <a:lnTo>
                    <a:pt x="191" y="5228"/>
                  </a:lnTo>
                  <a:cubicBezTo>
                    <a:pt x="191" y="5721"/>
                    <a:pt x="590" y="6125"/>
                    <a:pt x="1088" y="6125"/>
                  </a:cubicBezTo>
                  <a:cubicBezTo>
                    <a:pt x="1581" y="6125"/>
                    <a:pt x="1980" y="5721"/>
                    <a:pt x="1980" y="5228"/>
                  </a:cubicBezTo>
                  <a:lnTo>
                    <a:pt x="1980" y="892"/>
                  </a:lnTo>
                  <a:cubicBezTo>
                    <a:pt x="1980" y="400"/>
                    <a:pt x="1581" y="0"/>
                    <a:pt x="108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 rot="-3148857">
              <a:off x="1522060" y="1610405"/>
              <a:ext cx="1833448" cy="4390340"/>
            </a:xfrm>
            <a:custGeom>
              <a:avLst/>
              <a:gdLst/>
              <a:ahLst/>
              <a:cxnLst/>
              <a:rect l="l" t="t" r="r" b="b"/>
              <a:pathLst>
                <a:path w="13214" h="31642" extrusionOk="0">
                  <a:moveTo>
                    <a:pt x="1901" y="1"/>
                  </a:moveTo>
                  <a:cubicBezTo>
                    <a:pt x="848" y="1"/>
                    <a:pt x="0" y="1230"/>
                    <a:pt x="0" y="2277"/>
                  </a:cubicBezTo>
                  <a:lnTo>
                    <a:pt x="378" y="29742"/>
                  </a:lnTo>
                  <a:cubicBezTo>
                    <a:pt x="378" y="30790"/>
                    <a:pt x="1230" y="31642"/>
                    <a:pt x="2278" y="31642"/>
                  </a:cubicBezTo>
                  <a:lnTo>
                    <a:pt x="10933" y="31642"/>
                  </a:lnTo>
                  <a:cubicBezTo>
                    <a:pt x="11980" y="31642"/>
                    <a:pt x="12832" y="30790"/>
                    <a:pt x="12832" y="29742"/>
                  </a:cubicBezTo>
                  <a:lnTo>
                    <a:pt x="13213" y="2277"/>
                  </a:lnTo>
                  <a:cubicBezTo>
                    <a:pt x="13213" y="1230"/>
                    <a:pt x="12361" y="1"/>
                    <a:pt x="11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 rot="-3148857">
              <a:off x="1778411" y="1829794"/>
              <a:ext cx="1320488" cy="3951889"/>
            </a:xfrm>
            <a:custGeom>
              <a:avLst/>
              <a:gdLst/>
              <a:ahLst/>
              <a:cxnLst/>
              <a:rect l="l" t="t" r="r" b="b"/>
              <a:pathLst>
                <a:path w="9517" h="28482" extrusionOk="0">
                  <a:moveTo>
                    <a:pt x="1367" y="1"/>
                  </a:moveTo>
                  <a:cubicBezTo>
                    <a:pt x="613" y="1"/>
                    <a:pt x="1" y="888"/>
                    <a:pt x="1" y="1643"/>
                  </a:cubicBezTo>
                  <a:lnTo>
                    <a:pt x="89" y="9920"/>
                  </a:lnTo>
                  <a:cubicBezTo>
                    <a:pt x="160" y="9983"/>
                    <a:pt x="218" y="10063"/>
                    <a:pt x="249" y="10155"/>
                  </a:cubicBezTo>
                  <a:lnTo>
                    <a:pt x="280" y="10239"/>
                  </a:lnTo>
                  <a:cubicBezTo>
                    <a:pt x="617" y="9934"/>
                    <a:pt x="1066" y="9747"/>
                    <a:pt x="1558" y="9747"/>
                  </a:cubicBezTo>
                  <a:lnTo>
                    <a:pt x="1713" y="9747"/>
                  </a:lnTo>
                  <a:lnTo>
                    <a:pt x="1713" y="4323"/>
                  </a:lnTo>
                  <a:cubicBezTo>
                    <a:pt x="1713" y="4004"/>
                    <a:pt x="1971" y="3747"/>
                    <a:pt x="2291" y="3747"/>
                  </a:cubicBezTo>
                  <a:cubicBezTo>
                    <a:pt x="2610" y="3747"/>
                    <a:pt x="2867" y="4004"/>
                    <a:pt x="2867" y="4323"/>
                  </a:cubicBezTo>
                  <a:lnTo>
                    <a:pt x="2867" y="9747"/>
                  </a:lnTo>
                  <a:lnTo>
                    <a:pt x="6649" y="9747"/>
                  </a:lnTo>
                  <a:lnTo>
                    <a:pt x="6649" y="4323"/>
                  </a:lnTo>
                  <a:cubicBezTo>
                    <a:pt x="6649" y="4004"/>
                    <a:pt x="6906" y="3747"/>
                    <a:pt x="7226" y="3747"/>
                  </a:cubicBezTo>
                  <a:cubicBezTo>
                    <a:pt x="7545" y="3747"/>
                    <a:pt x="7803" y="4004"/>
                    <a:pt x="7803" y="4323"/>
                  </a:cubicBezTo>
                  <a:lnTo>
                    <a:pt x="7803" y="9747"/>
                  </a:lnTo>
                  <a:lnTo>
                    <a:pt x="7963" y="9747"/>
                  </a:lnTo>
                  <a:cubicBezTo>
                    <a:pt x="8451" y="9747"/>
                    <a:pt x="8899" y="9934"/>
                    <a:pt x="9236" y="10239"/>
                  </a:cubicBezTo>
                  <a:lnTo>
                    <a:pt x="9268" y="10155"/>
                  </a:lnTo>
                  <a:cubicBezTo>
                    <a:pt x="9303" y="10063"/>
                    <a:pt x="9356" y="9983"/>
                    <a:pt x="9428" y="9920"/>
                  </a:cubicBezTo>
                  <a:lnTo>
                    <a:pt x="9516" y="1643"/>
                  </a:lnTo>
                  <a:cubicBezTo>
                    <a:pt x="9516" y="888"/>
                    <a:pt x="8904" y="1"/>
                    <a:pt x="8149" y="1"/>
                  </a:cubicBezTo>
                  <a:close/>
                  <a:moveTo>
                    <a:pt x="488" y="22587"/>
                  </a:moveTo>
                  <a:lnTo>
                    <a:pt x="231" y="22964"/>
                  </a:lnTo>
                  <a:lnTo>
                    <a:pt x="275" y="27115"/>
                  </a:lnTo>
                  <a:cubicBezTo>
                    <a:pt x="275" y="27869"/>
                    <a:pt x="888" y="28481"/>
                    <a:pt x="1642" y="28481"/>
                  </a:cubicBezTo>
                  <a:lnTo>
                    <a:pt x="7873" y="28481"/>
                  </a:lnTo>
                  <a:cubicBezTo>
                    <a:pt x="8629" y="28481"/>
                    <a:pt x="9241" y="27869"/>
                    <a:pt x="9241" y="27115"/>
                  </a:cubicBezTo>
                  <a:lnTo>
                    <a:pt x="9285" y="22964"/>
                  </a:lnTo>
                  <a:lnTo>
                    <a:pt x="9028" y="22587"/>
                  </a:lnTo>
                  <a:cubicBezTo>
                    <a:pt x="8726" y="22792"/>
                    <a:pt x="8357" y="22915"/>
                    <a:pt x="7963" y="22915"/>
                  </a:cubicBezTo>
                  <a:lnTo>
                    <a:pt x="7803" y="22915"/>
                  </a:lnTo>
                  <a:lnTo>
                    <a:pt x="7803" y="26649"/>
                  </a:lnTo>
                  <a:cubicBezTo>
                    <a:pt x="7803" y="26969"/>
                    <a:pt x="7545" y="27225"/>
                    <a:pt x="7226" y="27225"/>
                  </a:cubicBezTo>
                  <a:cubicBezTo>
                    <a:pt x="6906" y="27225"/>
                    <a:pt x="6649" y="26969"/>
                    <a:pt x="6649" y="26649"/>
                  </a:cubicBezTo>
                  <a:lnTo>
                    <a:pt x="6649" y="22915"/>
                  </a:lnTo>
                  <a:lnTo>
                    <a:pt x="2867" y="22915"/>
                  </a:lnTo>
                  <a:lnTo>
                    <a:pt x="2867" y="26649"/>
                  </a:lnTo>
                  <a:cubicBezTo>
                    <a:pt x="2867" y="26969"/>
                    <a:pt x="2610" y="27225"/>
                    <a:pt x="2291" y="27225"/>
                  </a:cubicBezTo>
                  <a:cubicBezTo>
                    <a:pt x="1971" y="27225"/>
                    <a:pt x="1713" y="26969"/>
                    <a:pt x="1713" y="26649"/>
                  </a:cubicBezTo>
                  <a:lnTo>
                    <a:pt x="1713" y="22915"/>
                  </a:lnTo>
                  <a:lnTo>
                    <a:pt x="1558" y="22915"/>
                  </a:lnTo>
                  <a:cubicBezTo>
                    <a:pt x="1158" y="22915"/>
                    <a:pt x="794" y="22792"/>
                    <a:pt x="488" y="22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 rot="-3148857">
              <a:off x="2287066" y="2553783"/>
              <a:ext cx="160118" cy="3257721"/>
            </a:xfrm>
            <a:custGeom>
              <a:avLst/>
              <a:gdLst/>
              <a:ahLst/>
              <a:cxnLst/>
              <a:rect l="l" t="t" r="r" b="b"/>
              <a:pathLst>
                <a:path w="1154" h="23479" extrusionOk="0">
                  <a:moveTo>
                    <a:pt x="578" y="0"/>
                  </a:moveTo>
                  <a:cubicBezTo>
                    <a:pt x="258" y="0"/>
                    <a:pt x="0" y="257"/>
                    <a:pt x="0" y="576"/>
                  </a:cubicBezTo>
                  <a:lnTo>
                    <a:pt x="0" y="22902"/>
                  </a:lnTo>
                  <a:cubicBezTo>
                    <a:pt x="0" y="23222"/>
                    <a:pt x="258" y="23478"/>
                    <a:pt x="578" y="23478"/>
                  </a:cubicBezTo>
                  <a:cubicBezTo>
                    <a:pt x="897" y="23478"/>
                    <a:pt x="1154" y="23222"/>
                    <a:pt x="1154" y="22902"/>
                  </a:cubicBezTo>
                  <a:lnTo>
                    <a:pt x="1154" y="576"/>
                  </a:lnTo>
                  <a:cubicBezTo>
                    <a:pt x="1154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 rot="-3148857">
              <a:off x="2704028" y="2010576"/>
              <a:ext cx="160395" cy="3257721"/>
            </a:xfrm>
            <a:custGeom>
              <a:avLst/>
              <a:gdLst/>
              <a:ahLst/>
              <a:cxnLst/>
              <a:rect l="l" t="t" r="r" b="b"/>
              <a:pathLst>
                <a:path w="1156" h="23479" extrusionOk="0">
                  <a:moveTo>
                    <a:pt x="578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22902"/>
                  </a:lnTo>
                  <a:cubicBezTo>
                    <a:pt x="1" y="23222"/>
                    <a:pt x="258" y="23478"/>
                    <a:pt x="578" y="23478"/>
                  </a:cubicBezTo>
                  <a:cubicBezTo>
                    <a:pt x="897" y="23478"/>
                    <a:pt x="1155" y="23222"/>
                    <a:pt x="1155" y="22902"/>
                  </a:cubicBezTo>
                  <a:lnTo>
                    <a:pt x="1155" y="576"/>
                  </a:lnTo>
                  <a:cubicBezTo>
                    <a:pt x="1155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 rot="-3148857">
              <a:off x="1961040" y="3068840"/>
              <a:ext cx="1415254" cy="1827204"/>
            </a:xfrm>
            <a:custGeom>
              <a:avLst/>
              <a:gdLst/>
              <a:ahLst/>
              <a:cxnLst/>
              <a:rect l="l" t="t" r="r" b="b"/>
              <a:pathLst>
                <a:path w="10200" h="13169" extrusionOk="0">
                  <a:moveTo>
                    <a:pt x="1900" y="0"/>
                  </a:moveTo>
                  <a:cubicBezTo>
                    <a:pt x="849" y="0"/>
                    <a:pt x="1" y="848"/>
                    <a:pt x="1" y="1895"/>
                  </a:cubicBezTo>
                  <a:lnTo>
                    <a:pt x="1" y="11269"/>
                  </a:lnTo>
                  <a:cubicBezTo>
                    <a:pt x="1" y="12316"/>
                    <a:pt x="849" y="13168"/>
                    <a:pt x="1900" y="13168"/>
                  </a:cubicBezTo>
                  <a:lnTo>
                    <a:pt x="8305" y="13168"/>
                  </a:lnTo>
                  <a:cubicBezTo>
                    <a:pt x="9352" y="13168"/>
                    <a:pt x="10200" y="12316"/>
                    <a:pt x="10200" y="11269"/>
                  </a:cubicBezTo>
                  <a:lnTo>
                    <a:pt x="10200" y="1895"/>
                  </a:lnTo>
                  <a:cubicBezTo>
                    <a:pt x="10200" y="848"/>
                    <a:pt x="9352" y="0"/>
                    <a:pt x="8305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 rot="-3148857">
              <a:off x="1766466" y="3674493"/>
              <a:ext cx="471196" cy="988874"/>
            </a:xfrm>
            <a:custGeom>
              <a:avLst/>
              <a:gdLst/>
              <a:ahLst/>
              <a:cxnLst/>
              <a:rect l="l" t="t" r="r" b="b"/>
              <a:pathLst>
                <a:path w="3396" h="7127" extrusionOk="0">
                  <a:moveTo>
                    <a:pt x="643" y="0"/>
                  </a:moveTo>
                  <a:cubicBezTo>
                    <a:pt x="580" y="0"/>
                    <a:pt x="516" y="11"/>
                    <a:pt x="453" y="33"/>
                  </a:cubicBezTo>
                  <a:cubicBezTo>
                    <a:pt x="155" y="140"/>
                    <a:pt x="0" y="463"/>
                    <a:pt x="107" y="762"/>
                  </a:cubicBezTo>
                  <a:lnTo>
                    <a:pt x="2215" y="6744"/>
                  </a:lnTo>
                  <a:cubicBezTo>
                    <a:pt x="2299" y="6979"/>
                    <a:pt x="2521" y="7126"/>
                    <a:pt x="2752" y="7126"/>
                  </a:cubicBezTo>
                  <a:cubicBezTo>
                    <a:pt x="2818" y="7126"/>
                    <a:pt x="2881" y="7113"/>
                    <a:pt x="2943" y="7090"/>
                  </a:cubicBezTo>
                  <a:cubicBezTo>
                    <a:pt x="3240" y="6988"/>
                    <a:pt x="3395" y="6660"/>
                    <a:pt x="3289" y="6363"/>
                  </a:cubicBezTo>
                  <a:lnTo>
                    <a:pt x="1181" y="379"/>
                  </a:lnTo>
                  <a:cubicBezTo>
                    <a:pt x="1100" y="148"/>
                    <a:pt x="879" y="0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 rot="-3148857">
              <a:off x="2642768" y="4579204"/>
              <a:ext cx="465785" cy="577895"/>
            </a:xfrm>
            <a:custGeom>
              <a:avLst/>
              <a:gdLst/>
              <a:ahLst/>
              <a:cxnLst/>
              <a:rect l="l" t="t" r="r" b="b"/>
              <a:pathLst>
                <a:path w="3357" h="4165" extrusionOk="0">
                  <a:moveTo>
                    <a:pt x="2709" y="0"/>
                  </a:moveTo>
                  <a:cubicBezTo>
                    <a:pt x="2526" y="0"/>
                    <a:pt x="2346" y="88"/>
                    <a:pt x="2238" y="250"/>
                  </a:cubicBezTo>
                  <a:lnTo>
                    <a:pt x="179" y="3272"/>
                  </a:lnTo>
                  <a:cubicBezTo>
                    <a:pt x="1" y="3534"/>
                    <a:pt x="72" y="3888"/>
                    <a:pt x="330" y="4066"/>
                  </a:cubicBezTo>
                  <a:cubicBezTo>
                    <a:pt x="427" y="4133"/>
                    <a:pt x="538" y="4164"/>
                    <a:pt x="649" y="4164"/>
                  </a:cubicBezTo>
                  <a:cubicBezTo>
                    <a:pt x="831" y="4164"/>
                    <a:pt x="1013" y="4075"/>
                    <a:pt x="1123" y="3915"/>
                  </a:cubicBezTo>
                  <a:lnTo>
                    <a:pt x="3179" y="893"/>
                  </a:lnTo>
                  <a:cubicBezTo>
                    <a:pt x="3356" y="631"/>
                    <a:pt x="3286" y="276"/>
                    <a:pt x="3028" y="98"/>
                  </a:cubicBezTo>
                  <a:cubicBezTo>
                    <a:pt x="2930" y="32"/>
                    <a:pt x="2819" y="0"/>
                    <a:pt x="2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 rot="-3148857">
              <a:off x="2222276" y="4528627"/>
              <a:ext cx="454546" cy="105312"/>
            </a:xfrm>
            <a:custGeom>
              <a:avLst/>
              <a:gdLst/>
              <a:ahLst/>
              <a:cxnLst/>
              <a:rect l="l" t="t" r="r" b="b"/>
              <a:pathLst>
                <a:path w="3276" h="759" extrusionOk="0">
                  <a:moveTo>
                    <a:pt x="381" y="0"/>
                  </a:moveTo>
                  <a:cubicBezTo>
                    <a:pt x="168" y="0"/>
                    <a:pt x="0" y="169"/>
                    <a:pt x="0" y="378"/>
                  </a:cubicBezTo>
                  <a:cubicBezTo>
                    <a:pt x="0" y="591"/>
                    <a:pt x="168" y="759"/>
                    <a:pt x="381" y="759"/>
                  </a:cubicBezTo>
                  <a:lnTo>
                    <a:pt x="2899" y="759"/>
                  </a:lnTo>
                  <a:cubicBezTo>
                    <a:pt x="3107" y="759"/>
                    <a:pt x="3276" y="591"/>
                    <a:pt x="3276" y="378"/>
                  </a:cubicBezTo>
                  <a:cubicBezTo>
                    <a:pt x="3276" y="169"/>
                    <a:pt x="3107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 rot="-3148857">
              <a:off x="2441102" y="2795798"/>
              <a:ext cx="471335" cy="988874"/>
            </a:xfrm>
            <a:custGeom>
              <a:avLst/>
              <a:gdLst/>
              <a:ahLst/>
              <a:cxnLst/>
              <a:rect l="l" t="t" r="r" b="b"/>
              <a:pathLst>
                <a:path w="3397" h="7127" extrusionOk="0">
                  <a:moveTo>
                    <a:pt x="2754" y="0"/>
                  </a:moveTo>
                  <a:cubicBezTo>
                    <a:pt x="2519" y="0"/>
                    <a:pt x="2300" y="148"/>
                    <a:pt x="2216" y="379"/>
                  </a:cubicBezTo>
                  <a:lnTo>
                    <a:pt x="107" y="6363"/>
                  </a:lnTo>
                  <a:cubicBezTo>
                    <a:pt x="0" y="6660"/>
                    <a:pt x="156" y="6988"/>
                    <a:pt x="453" y="7090"/>
                  </a:cubicBezTo>
                  <a:cubicBezTo>
                    <a:pt x="516" y="7113"/>
                    <a:pt x="582" y="7126"/>
                    <a:pt x="645" y="7126"/>
                  </a:cubicBezTo>
                  <a:cubicBezTo>
                    <a:pt x="879" y="7126"/>
                    <a:pt x="1097" y="6979"/>
                    <a:pt x="1182" y="6744"/>
                  </a:cubicBezTo>
                  <a:lnTo>
                    <a:pt x="3290" y="762"/>
                  </a:lnTo>
                  <a:cubicBezTo>
                    <a:pt x="3396" y="463"/>
                    <a:pt x="3241" y="140"/>
                    <a:pt x="2943" y="33"/>
                  </a:cubicBezTo>
                  <a:cubicBezTo>
                    <a:pt x="2881" y="11"/>
                    <a:pt x="2817" y="0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 rot="-3148857">
              <a:off x="3345367" y="3664633"/>
              <a:ext cx="465091" cy="577895"/>
            </a:xfrm>
            <a:custGeom>
              <a:avLst/>
              <a:gdLst/>
              <a:ahLst/>
              <a:cxnLst/>
              <a:rect l="l" t="t" r="r" b="b"/>
              <a:pathLst>
                <a:path w="3352" h="4165" extrusionOk="0">
                  <a:moveTo>
                    <a:pt x="644" y="0"/>
                  </a:moveTo>
                  <a:cubicBezTo>
                    <a:pt x="534" y="0"/>
                    <a:pt x="423" y="32"/>
                    <a:pt x="326" y="98"/>
                  </a:cubicBezTo>
                  <a:cubicBezTo>
                    <a:pt x="68" y="276"/>
                    <a:pt x="1" y="631"/>
                    <a:pt x="174" y="893"/>
                  </a:cubicBezTo>
                  <a:lnTo>
                    <a:pt x="2233" y="3915"/>
                  </a:lnTo>
                  <a:cubicBezTo>
                    <a:pt x="2340" y="4075"/>
                    <a:pt x="2522" y="4164"/>
                    <a:pt x="2704" y="4164"/>
                  </a:cubicBezTo>
                  <a:cubicBezTo>
                    <a:pt x="2815" y="4164"/>
                    <a:pt x="2926" y="4133"/>
                    <a:pt x="3024" y="4066"/>
                  </a:cubicBezTo>
                  <a:cubicBezTo>
                    <a:pt x="3286" y="3888"/>
                    <a:pt x="3352" y="3534"/>
                    <a:pt x="3175" y="3272"/>
                  </a:cubicBezTo>
                  <a:lnTo>
                    <a:pt x="1119" y="250"/>
                  </a:lnTo>
                  <a:cubicBezTo>
                    <a:pt x="1008" y="88"/>
                    <a:pt x="828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 rot="-3148857">
              <a:off x="2963245" y="3563543"/>
              <a:ext cx="454685" cy="105312"/>
            </a:xfrm>
            <a:custGeom>
              <a:avLst/>
              <a:gdLst/>
              <a:ahLst/>
              <a:cxnLst/>
              <a:rect l="l" t="t" r="r" b="b"/>
              <a:pathLst>
                <a:path w="3277" h="759" extrusionOk="0">
                  <a:moveTo>
                    <a:pt x="379" y="0"/>
                  </a:moveTo>
                  <a:cubicBezTo>
                    <a:pt x="170" y="0"/>
                    <a:pt x="1" y="169"/>
                    <a:pt x="1" y="378"/>
                  </a:cubicBezTo>
                  <a:cubicBezTo>
                    <a:pt x="1" y="591"/>
                    <a:pt x="170" y="759"/>
                    <a:pt x="379" y="759"/>
                  </a:cubicBezTo>
                  <a:lnTo>
                    <a:pt x="2899" y="759"/>
                  </a:lnTo>
                  <a:cubicBezTo>
                    <a:pt x="3108" y="759"/>
                    <a:pt x="3276" y="591"/>
                    <a:pt x="3276" y="378"/>
                  </a:cubicBezTo>
                  <a:cubicBezTo>
                    <a:pt x="3276" y="169"/>
                    <a:pt x="3108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-3148857">
              <a:off x="2262403" y="3612999"/>
              <a:ext cx="1063106" cy="931293"/>
            </a:xfrm>
            <a:custGeom>
              <a:avLst/>
              <a:gdLst/>
              <a:ahLst/>
              <a:cxnLst/>
              <a:rect l="l" t="t" r="r" b="b"/>
              <a:pathLst>
                <a:path w="7662" h="6712" extrusionOk="0">
                  <a:moveTo>
                    <a:pt x="0" y="1"/>
                  </a:moveTo>
                  <a:lnTo>
                    <a:pt x="0" y="6712"/>
                  </a:lnTo>
                  <a:lnTo>
                    <a:pt x="7661" y="6712"/>
                  </a:lnTo>
                  <a:lnTo>
                    <a:pt x="7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 rot="-3148857">
              <a:off x="2368963" y="3705962"/>
              <a:ext cx="849985" cy="745367"/>
            </a:xfrm>
            <a:custGeom>
              <a:avLst/>
              <a:gdLst/>
              <a:ahLst/>
              <a:cxnLst/>
              <a:rect l="l" t="t" r="r" b="b"/>
              <a:pathLst>
                <a:path w="6126" h="5372" extrusionOk="0">
                  <a:moveTo>
                    <a:pt x="0" y="1"/>
                  </a:moveTo>
                  <a:lnTo>
                    <a:pt x="0" y="5371"/>
                  </a:lnTo>
                  <a:lnTo>
                    <a:pt x="6125" y="5371"/>
                  </a:lnTo>
                  <a:lnTo>
                    <a:pt x="6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 rot="-3148857">
              <a:off x="1661390" y="3669864"/>
              <a:ext cx="427767" cy="112249"/>
            </a:xfrm>
            <a:custGeom>
              <a:avLst/>
              <a:gdLst/>
              <a:ahLst/>
              <a:cxnLst/>
              <a:rect l="l" t="t" r="r" b="b"/>
              <a:pathLst>
                <a:path w="3083" h="809" extrusionOk="0">
                  <a:moveTo>
                    <a:pt x="1636" y="1"/>
                  </a:moveTo>
                  <a:cubicBezTo>
                    <a:pt x="1575" y="1"/>
                    <a:pt x="1512" y="2"/>
                    <a:pt x="1450" y="5"/>
                  </a:cubicBezTo>
                  <a:cubicBezTo>
                    <a:pt x="1037" y="22"/>
                    <a:pt x="598" y="120"/>
                    <a:pt x="305" y="325"/>
                  </a:cubicBezTo>
                  <a:cubicBezTo>
                    <a:pt x="233" y="373"/>
                    <a:pt x="171" y="432"/>
                    <a:pt x="127" y="489"/>
                  </a:cubicBezTo>
                  <a:cubicBezTo>
                    <a:pt x="79" y="542"/>
                    <a:pt x="47" y="604"/>
                    <a:pt x="30" y="653"/>
                  </a:cubicBezTo>
                  <a:cubicBezTo>
                    <a:pt x="0" y="751"/>
                    <a:pt x="15" y="804"/>
                    <a:pt x="12" y="808"/>
                  </a:cubicBezTo>
                  <a:lnTo>
                    <a:pt x="12" y="808"/>
                  </a:lnTo>
                  <a:cubicBezTo>
                    <a:pt x="15" y="806"/>
                    <a:pt x="27" y="797"/>
                    <a:pt x="43" y="782"/>
                  </a:cubicBezTo>
                  <a:cubicBezTo>
                    <a:pt x="56" y="764"/>
                    <a:pt x="87" y="741"/>
                    <a:pt x="122" y="719"/>
                  </a:cubicBezTo>
                  <a:cubicBezTo>
                    <a:pt x="159" y="698"/>
                    <a:pt x="202" y="680"/>
                    <a:pt x="256" y="662"/>
                  </a:cubicBezTo>
                  <a:cubicBezTo>
                    <a:pt x="309" y="649"/>
                    <a:pt x="366" y="635"/>
                    <a:pt x="438" y="626"/>
                  </a:cubicBezTo>
                  <a:cubicBezTo>
                    <a:pt x="704" y="591"/>
                    <a:pt x="1085" y="591"/>
                    <a:pt x="1476" y="573"/>
                  </a:cubicBezTo>
                  <a:cubicBezTo>
                    <a:pt x="1867" y="555"/>
                    <a:pt x="2271" y="516"/>
                    <a:pt x="2577" y="444"/>
                  </a:cubicBezTo>
                  <a:cubicBezTo>
                    <a:pt x="2728" y="409"/>
                    <a:pt x="2857" y="373"/>
                    <a:pt x="2945" y="338"/>
                  </a:cubicBezTo>
                  <a:cubicBezTo>
                    <a:pt x="3039" y="303"/>
                    <a:pt x="3083" y="272"/>
                    <a:pt x="3083" y="272"/>
                  </a:cubicBezTo>
                  <a:cubicBezTo>
                    <a:pt x="3083" y="272"/>
                    <a:pt x="3029" y="254"/>
                    <a:pt x="2941" y="223"/>
                  </a:cubicBezTo>
                  <a:cubicBezTo>
                    <a:pt x="2853" y="196"/>
                    <a:pt x="2728" y="156"/>
                    <a:pt x="2577" y="116"/>
                  </a:cubicBezTo>
                  <a:cubicBezTo>
                    <a:pt x="2324" y="52"/>
                    <a:pt x="1990" y="1"/>
                    <a:pt x="1636" y="1"/>
                  </a:cubicBezTo>
                  <a:close/>
                  <a:moveTo>
                    <a:pt x="12" y="808"/>
                  </a:moveTo>
                  <a:cubicBezTo>
                    <a:pt x="12" y="808"/>
                    <a:pt x="12" y="809"/>
                    <a:pt x="12" y="809"/>
                  </a:cubicBezTo>
                  <a:cubicBezTo>
                    <a:pt x="12" y="809"/>
                    <a:pt x="12" y="808"/>
                    <a:pt x="12" y="808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 rot="-3148857">
              <a:off x="1613786" y="4287710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900" y="1"/>
                  </a:moveTo>
                  <a:lnTo>
                    <a:pt x="1" y="1385"/>
                  </a:lnTo>
                  <a:lnTo>
                    <a:pt x="1" y="1901"/>
                  </a:lnTo>
                  <a:lnTo>
                    <a:pt x="1900" y="1741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 rot="-3148857">
              <a:off x="2720929" y="2845833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" y="1"/>
                  </a:moveTo>
                  <a:lnTo>
                    <a:pt x="1" y="1741"/>
                  </a:lnTo>
                  <a:lnTo>
                    <a:pt x="1900" y="1901"/>
                  </a:lnTo>
                  <a:lnTo>
                    <a:pt x="1900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 rot="-3148857">
              <a:off x="2630302" y="4148719"/>
              <a:ext cx="92547" cy="1673330"/>
            </a:xfrm>
            <a:custGeom>
              <a:avLst/>
              <a:gdLst/>
              <a:ahLst/>
              <a:cxnLst/>
              <a:rect l="l" t="t" r="r" b="b"/>
              <a:pathLst>
                <a:path w="667" h="12060" extrusionOk="0">
                  <a:moveTo>
                    <a:pt x="209" y="1"/>
                  </a:moveTo>
                  <a:cubicBezTo>
                    <a:pt x="93" y="1"/>
                    <a:pt x="1" y="97"/>
                    <a:pt x="5" y="214"/>
                  </a:cubicBezTo>
                  <a:lnTo>
                    <a:pt x="58" y="2774"/>
                  </a:lnTo>
                  <a:cubicBezTo>
                    <a:pt x="120" y="2659"/>
                    <a:pt x="244" y="2579"/>
                    <a:pt x="390" y="2579"/>
                  </a:cubicBezTo>
                  <a:lnTo>
                    <a:pt x="470" y="2579"/>
                  </a:lnTo>
                  <a:lnTo>
                    <a:pt x="422" y="204"/>
                  </a:lnTo>
                  <a:cubicBezTo>
                    <a:pt x="422" y="89"/>
                    <a:pt x="324" y="1"/>
                    <a:pt x="214" y="1"/>
                  </a:cubicBezTo>
                  <a:close/>
                  <a:moveTo>
                    <a:pt x="62" y="3156"/>
                  </a:moveTo>
                  <a:lnTo>
                    <a:pt x="244" y="11851"/>
                  </a:lnTo>
                  <a:cubicBezTo>
                    <a:pt x="249" y="11966"/>
                    <a:pt x="342" y="12060"/>
                    <a:pt x="458" y="12060"/>
                  </a:cubicBezTo>
                  <a:lnTo>
                    <a:pt x="462" y="12060"/>
                  </a:lnTo>
                  <a:cubicBezTo>
                    <a:pt x="577" y="12054"/>
                    <a:pt x="666" y="11958"/>
                    <a:pt x="666" y="11841"/>
                  </a:cubicBezTo>
                  <a:lnTo>
                    <a:pt x="599" y="8678"/>
                  </a:lnTo>
                  <a:cubicBezTo>
                    <a:pt x="577" y="8664"/>
                    <a:pt x="550" y="8651"/>
                    <a:pt x="529" y="8637"/>
                  </a:cubicBezTo>
                  <a:cubicBezTo>
                    <a:pt x="271" y="8459"/>
                    <a:pt x="200" y="8105"/>
                    <a:pt x="378" y="7843"/>
                  </a:cubicBezTo>
                  <a:lnTo>
                    <a:pt x="577" y="7554"/>
                  </a:lnTo>
                  <a:lnTo>
                    <a:pt x="488" y="3338"/>
                  </a:lnTo>
                  <a:lnTo>
                    <a:pt x="390" y="3338"/>
                  </a:lnTo>
                  <a:cubicBezTo>
                    <a:pt x="253" y="3338"/>
                    <a:pt x="129" y="3262"/>
                    <a:pt x="62" y="31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 rot="-3148857">
              <a:off x="2883838" y="5076300"/>
              <a:ext cx="55639" cy="156094"/>
            </a:xfrm>
            <a:custGeom>
              <a:avLst/>
              <a:gdLst/>
              <a:ahLst/>
              <a:cxnLst/>
              <a:rect l="l" t="t" r="r" b="b"/>
              <a:pathLst>
                <a:path w="401" h="1125" extrusionOk="0">
                  <a:moveTo>
                    <a:pt x="378" y="1"/>
                  </a:moveTo>
                  <a:lnTo>
                    <a:pt x="179" y="290"/>
                  </a:lnTo>
                  <a:cubicBezTo>
                    <a:pt x="1" y="552"/>
                    <a:pt x="72" y="906"/>
                    <a:pt x="330" y="1084"/>
                  </a:cubicBezTo>
                  <a:cubicBezTo>
                    <a:pt x="351" y="1098"/>
                    <a:pt x="378" y="1111"/>
                    <a:pt x="400" y="1125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 rot="-3148857">
              <a:off x="2303584" y="4679781"/>
              <a:ext cx="59801" cy="105312"/>
            </a:xfrm>
            <a:custGeom>
              <a:avLst/>
              <a:gdLst/>
              <a:ahLst/>
              <a:cxnLst/>
              <a:rect l="l" t="t" r="r" b="b"/>
              <a:pathLst>
                <a:path w="431" h="759" extrusionOk="0">
                  <a:moveTo>
                    <a:pt x="332" y="0"/>
                  </a:moveTo>
                  <a:cubicBezTo>
                    <a:pt x="186" y="0"/>
                    <a:pt x="62" y="80"/>
                    <a:pt x="0" y="195"/>
                  </a:cubicBezTo>
                  <a:lnTo>
                    <a:pt x="4" y="577"/>
                  </a:lnTo>
                  <a:cubicBezTo>
                    <a:pt x="71" y="683"/>
                    <a:pt x="195" y="759"/>
                    <a:pt x="332" y="759"/>
                  </a:cubicBezTo>
                  <a:lnTo>
                    <a:pt x="430" y="759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 rot="-3148857">
              <a:off x="3593481" y="2894423"/>
              <a:ext cx="92408" cy="1673330"/>
            </a:xfrm>
            <a:custGeom>
              <a:avLst/>
              <a:gdLst/>
              <a:ahLst/>
              <a:cxnLst/>
              <a:rect l="l" t="t" r="r" b="b"/>
              <a:pathLst>
                <a:path w="666" h="12060" extrusionOk="0">
                  <a:moveTo>
                    <a:pt x="453" y="1"/>
                  </a:moveTo>
                  <a:cubicBezTo>
                    <a:pt x="342" y="1"/>
                    <a:pt x="244" y="89"/>
                    <a:pt x="244" y="204"/>
                  </a:cubicBezTo>
                  <a:lnTo>
                    <a:pt x="195" y="2579"/>
                  </a:lnTo>
                  <a:lnTo>
                    <a:pt x="279" y="2579"/>
                  </a:lnTo>
                  <a:cubicBezTo>
                    <a:pt x="422" y="2579"/>
                    <a:pt x="546" y="2659"/>
                    <a:pt x="609" y="2774"/>
                  </a:cubicBezTo>
                  <a:lnTo>
                    <a:pt x="662" y="214"/>
                  </a:lnTo>
                  <a:cubicBezTo>
                    <a:pt x="666" y="97"/>
                    <a:pt x="572" y="1"/>
                    <a:pt x="457" y="1"/>
                  </a:cubicBezTo>
                  <a:close/>
                  <a:moveTo>
                    <a:pt x="603" y="3156"/>
                  </a:moveTo>
                  <a:lnTo>
                    <a:pt x="603" y="3156"/>
                  </a:lnTo>
                  <a:cubicBezTo>
                    <a:pt x="537" y="3262"/>
                    <a:pt x="413" y="3338"/>
                    <a:pt x="279" y="3338"/>
                  </a:cubicBezTo>
                  <a:lnTo>
                    <a:pt x="177" y="3338"/>
                  </a:lnTo>
                  <a:lnTo>
                    <a:pt x="89" y="7554"/>
                  </a:lnTo>
                  <a:lnTo>
                    <a:pt x="289" y="7843"/>
                  </a:lnTo>
                  <a:cubicBezTo>
                    <a:pt x="466" y="8105"/>
                    <a:pt x="400" y="8459"/>
                    <a:pt x="138" y="8637"/>
                  </a:cubicBezTo>
                  <a:cubicBezTo>
                    <a:pt x="115" y="8651"/>
                    <a:pt x="89" y="8664"/>
                    <a:pt x="66" y="8678"/>
                  </a:cubicBezTo>
                  <a:lnTo>
                    <a:pt x="0" y="11841"/>
                  </a:lnTo>
                  <a:cubicBezTo>
                    <a:pt x="0" y="11958"/>
                    <a:pt x="89" y="12054"/>
                    <a:pt x="204" y="12060"/>
                  </a:cubicBezTo>
                  <a:lnTo>
                    <a:pt x="209" y="12060"/>
                  </a:lnTo>
                  <a:cubicBezTo>
                    <a:pt x="324" y="12060"/>
                    <a:pt x="417" y="11966"/>
                    <a:pt x="422" y="11851"/>
                  </a:cubicBezTo>
                  <a:lnTo>
                    <a:pt x="603" y="31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 rot="-3148857">
              <a:off x="3835778" y="3836641"/>
              <a:ext cx="55500" cy="156094"/>
            </a:xfrm>
            <a:custGeom>
              <a:avLst/>
              <a:gdLst/>
              <a:ahLst/>
              <a:cxnLst/>
              <a:rect l="l" t="t" r="r" b="b"/>
              <a:pathLst>
                <a:path w="400" h="1125" extrusionOk="0">
                  <a:moveTo>
                    <a:pt x="23" y="1"/>
                  </a:moveTo>
                  <a:lnTo>
                    <a:pt x="0" y="1125"/>
                  </a:lnTo>
                  <a:cubicBezTo>
                    <a:pt x="23" y="1111"/>
                    <a:pt x="49" y="1098"/>
                    <a:pt x="72" y="1084"/>
                  </a:cubicBezTo>
                  <a:cubicBezTo>
                    <a:pt x="334" y="906"/>
                    <a:pt x="400" y="552"/>
                    <a:pt x="223" y="29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rot="-3148857">
              <a:off x="3276765" y="3412279"/>
              <a:ext cx="59940" cy="105312"/>
            </a:xfrm>
            <a:custGeom>
              <a:avLst/>
              <a:gdLst/>
              <a:ahLst/>
              <a:cxnLst/>
              <a:rect l="l" t="t" r="r" b="b"/>
              <a:pathLst>
                <a:path w="432" h="759" extrusionOk="0">
                  <a:moveTo>
                    <a:pt x="18" y="0"/>
                  </a:moveTo>
                  <a:lnTo>
                    <a:pt x="0" y="759"/>
                  </a:lnTo>
                  <a:lnTo>
                    <a:pt x="102" y="759"/>
                  </a:lnTo>
                  <a:cubicBezTo>
                    <a:pt x="236" y="759"/>
                    <a:pt x="360" y="683"/>
                    <a:pt x="426" y="577"/>
                  </a:cubicBezTo>
                  <a:lnTo>
                    <a:pt x="432" y="195"/>
                  </a:lnTo>
                  <a:cubicBezTo>
                    <a:pt x="369" y="80"/>
                    <a:pt x="245" y="0"/>
                    <a:pt x="1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rot="-3148857">
              <a:off x="152333" y="3032498"/>
              <a:ext cx="325231" cy="294567"/>
            </a:xfrm>
            <a:custGeom>
              <a:avLst/>
              <a:gdLst/>
              <a:ahLst/>
              <a:cxnLst/>
              <a:rect l="l" t="t" r="r" b="b"/>
              <a:pathLst>
                <a:path w="2344" h="2123" extrusionOk="0">
                  <a:moveTo>
                    <a:pt x="1799" y="0"/>
                  </a:moveTo>
                  <a:cubicBezTo>
                    <a:pt x="1478" y="0"/>
                    <a:pt x="1071" y="426"/>
                    <a:pt x="816" y="652"/>
                  </a:cubicBezTo>
                  <a:cubicBezTo>
                    <a:pt x="378" y="1043"/>
                    <a:pt x="0" y="1553"/>
                    <a:pt x="470" y="1971"/>
                  </a:cubicBezTo>
                  <a:cubicBezTo>
                    <a:pt x="592" y="2078"/>
                    <a:pt x="714" y="2123"/>
                    <a:pt x="833" y="2123"/>
                  </a:cubicBezTo>
                  <a:cubicBezTo>
                    <a:pt x="1277" y="2123"/>
                    <a:pt x="1682" y="1493"/>
                    <a:pt x="1913" y="1088"/>
                  </a:cubicBezTo>
                  <a:cubicBezTo>
                    <a:pt x="2126" y="719"/>
                    <a:pt x="2344" y="369"/>
                    <a:pt x="2011" y="80"/>
                  </a:cubicBezTo>
                  <a:cubicBezTo>
                    <a:pt x="1947" y="24"/>
                    <a:pt x="1875" y="0"/>
                    <a:pt x="1799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rot="-3148857">
              <a:off x="211349" y="3116368"/>
              <a:ext cx="179404" cy="162338"/>
            </a:xfrm>
            <a:custGeom>
              <a:avLst/>
              <a:gdLst/>
              <a:ahLst/>
              <a:cxnLst/>
              <a:rect l="l" t="t" r="r" b="b"/>
              <a:pathLst>
                <a:path w="1293" h="1170" extrusionOk="0">
                  <a:moveTo>
                    <a:pt x="994" y="1"/>
                  </a:moveTo>
                  <a:cubicBezTo>
                    <a:pt x="816" y="1"/>
                    <a:pt x="594" y="237"/>
                    <a:pt x="453" y="359"/>
                  </a:cubicBezTo>
                  <a:cubicBezTo>
                    <a:pt x="210" y="576"/>
                    <a:pt x="1" y="857"/>
                    <a:pt x="263" y="1087"/>
                  </a:cubicBezTo>
                  <a:cubicBezTo>
                    <a:pt x="329" y="1145"/>
                    <a:pt x="396" y="1169"/>
                    <a:pt x="461" y="1169"/>
                  </a:cubicBezTo>
                  <a:cubicBezTo>
                    <a:pt x="704" y="1169"/>
                    <a:pt x="928" y="823"/>
                    <a:pt x="1057" y="599"/>
                  </a:cubicBezTo>
                  <a:cubicBezTo>
                    <a:pt x="1172" y="400"/>
                    <a:pt x="1293" y="204"/>
                    <a:pt x="1111" y="44"/>
                  </a:cubicBezTo>
                  <a:cubicBezTo>
                    <a:pt x="1075" y="14"/>
                    <a:pt x="1036" y="1"/>
                    <a:pt x="994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rot="-3148857">
              <a:off x="1122894" y="1768407"/>
              <a:ext cx="325370" cy="294567"/>
            </a:xfrm>
            <a:custGeom>
              <a:avLst/>
              <a:gdLst/>
              <a:ahLst/>
              <a:cxnLst/>
              <a:rect l="l" t="t" r="r" b="b"/>
              <a:pathLst>
                <a:path w="2345" h="2123" extrusionOk="0">
                  <a:moveTo>
                    <a:pt x="546" y="0"/>
                  </a:moveTo>
                  <a:cubicBezTo>
                    <a:pt x="470" y="0"/>
                    <a:pt x="398" y="24"/>
                    <a:pt x="333" y="80"/>
                  </a:cubicBezTo>
                  <a:cubicBezTo>
                    <a:pt x="1" y="369"/>
                    <a:pt x="218" y="719"/>
                    <a:pt x="431" y="1088"/>
                  </a:cubicBezTo>
                  <a:cubicBezTo>
                    <a:pt x="662" y="1493"/>
                    <a:pt x="1067" y="2123"/>
                    <a:pt x="1511" y="2123"/>
                  </a:cubicBezTo>
                  <a:cubicBezTo>
                    <a:pt x="1630" y="2123"/>
                    <a:pt x="1751" y="2078"/>
                    <a:pt x="1873" y="1971"/>
                  </a:cubicBezTo>
                  <a:cubicBezTo>
                    <a:pt x="2344" y="1553"/>
                    <a:pt x="1967" y="1043"/>
                    <a:pt x="1527" y="652"/>
                  </a:cubicBezTo>
                  <a:cubicBezTo>
                    <a:pt x="1272" y="426"/>
                    <a:pt x="869" y="0"/>
                    <a:pt x="546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rot="-3148857">
              <a:off x="1209427" y="1816622"/>
              <a:ext cx="179266" cy="162338"/>
            </a:xfrm>
            <a:custGeom>
              <a:avLst/>
              <a:gdLst/>
              <a:ahLst/>
              <a:cxnLst/>
              <a:rect l="l" t="t" r="r" b="b"/>
              <a:pathLst>
                <a:path w="1292" h="1170" extrusionOk="0">
                  <a:moveTo>
                    <a:pt x="299" y="1"/>
                  </a:moveTo>
                  <a:cubicBezTo>
                    <a:pt x="258" y="1"/>
                    <a:pt x="218" y="14"/>
                    <a:pt x="183" y="44"/>
                  </a:cubicBezTo>
                  <a:cubicBezTo>
                    <a:pt x="1" y="204"/>
                    <a:pt x="120" y="400"/>
                    <a:pt x="236" y="599"/>
                  </a:cubicBezTo>
                  <a:cubicBezTo>
                    <a:pt x="366" y="823"/>
                    <a:pt x="589" y="1169"/>
                    <a:pt x="833" y="1169"/>
                  </a:cubicBezTo>
                  <a:cubicBezTo>
                    <a:pt x="897" y="1169"/>
                    <a:pt x="964" y="1145"/>
                    <a:pt x="1030" y="1087"/>
                  </a:cubicBezTo>
                  <a:cubicBezTo>
                    <a:pt x="1292" y="857"/>
                    <a:pt x="1083" y="576"/>
                    <a:pt x="839" y="359"/>
                  </a:cubicBezTo>
                  <a:cubicBezTo>
                    <a:pt x="699" y="237"/>
                    <a:pt x="478" y="1"/>
                    <a:pt x="299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AE5671A6-3310-6BF7-2F87-CC759D0E7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061" y="4538279"/>
            <a:ext cx="538395" cy="538395"/>
          </a:xfrm>
          <a:prstGeom prst="rect">
            <a:avLst/>
          </a:prstGeom>
        </p:spPr>
      </p:pic>
      <p:pic>
        <p:nvPicPr>
          <p:cNvPr id="9" name="Immagine 8" descr="Immagine che contiene cerchio, Elementi grafici, logo, Carattere&#10;&#10;Descrizione generata automaticamente">
            <a:extLst>
              <a:ext uri="{FF2B5EF4-FFF2-40B4-BE49-F238E27FC236}">
                <a16:creationId xmlns:a16="http://schemas.microsoft.com/office/drawing/2014/main" id="{5C246A09-D135-2052-8281-053BF004C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797" y="4521319"/>
            <a:ext cx="538395" cy="5383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Specifiche dell’ambiente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845869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Specifiche dell’ambiente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1B26DB4-D411-7001-8922-95F6C204D5A0}"/>
              </a:ext>
            </a:extLst>
          </p:cNvPr>
          <p:cNvSpPr txBox="1"/>
          <p:nvPr/>
        </p:nvSpPr>
        <p:spPr>
          <a:xfrm>
            <a:off x="1144857" y="104223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Singolo agente</a:t>
            </a:r>
          </a:p>
        </p:txBody>
      </p:sp>
      <p:pic>
        <p:nvPicPr>
          <p:cNvPr id="7" name="Immagine 6" descr="Immagine che contiene veicolo, Veicolo terrestre, ruota, automobile&#10;&#10;Descrizione generata automaticamente">
            <a:extLst>
              <a:ext uri="{FF2B5EF4-FFF2-40B4-BE49-F238E27FC236}">
                <a16:creationId xmlns:a16="http://schemas.microsoft.com/office/drawing/2014/main" id="{31162B13-AD0C-D2BE-5294-91D6840B4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37" y="873926"/>
            <a:ext cx="705939" cy="705939"/>
          </a:xfrm>
          <a:prstGeom prst="rect">
            <a:avLst/>
          </a:prstGeom>
        </p:spPr>
      </p:pic>
      <p:pic>
        <p:nvPicPr>
          <p:cNvPr id="16" name="Immagine 15" descr="Immagine che contiene schermata, design, linea&#10;&#10;Descrizione generata automaticamente">
            <a:extLst>
              <a:ext uri="{FF2B5EF4-FFF2-40B4-BE49-F238E27FC236}">
                <a16:creationId xmlns:a16="http://schemas.microsoft.com/office/drawing/2014/main" id="{AEBFC511-7C17-7165-E454-A90598D19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18" y="1711430"/>
            <a:ext cx="589776" cy="5897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D07ACA7-4202-7AC6-E31C-6E463045A66D}"/>
              </a:ext>
            </a:extLst>
          </p:cNvPr>
          <p:cNvSpPr txBox="1"/>
          <p:nvPr/>
        </p:nvSpPr>
        <p:spPr>
          <a:xfrm>
            <a:off x="1144857" y="1830892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Dinamico</a:t>
            </a:r>
          </a:p>
        </p:txBody>
      </p:sp>
      <p:pic>
        <p:nvPicPr>
          <p:cNvPr id="6" name="Immagine 5" descr="Immagine che contiene Elementi grafici, Carattere, simbolo, grafica&#10;&#10;Descrizione generata automaticamente">
            <a:extLst>
              <a:ext uri="{FF2B5EF4-FFF2-40B4-BE49-F238E27FC236}">
                <a16:creationId xmlns:a16="http://schemas.microsoft.com/office/drawing/2014/main" id="{4B95DCC9-C1B8-15D3-6FFA-62E5CE5DC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0" y="2583031"/>
            <a:ext cx="589776" cy="58977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A4942A-F24E-AD29-79D2-F55B1DB8EBD5}"/>
              </a:ext>
            </a:extLst>
          </p:cNvPr>
          <p:cNvSpPr txBox="1"/>
          <p:nvPr/>
        </p:nvSpPr>
        <p:spPr>
          <a:xfrm>
            <a:off x="1144857" y="26932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Continuo</a:t>
            </a:r>
          </a:p>
        </p:txBody>
      </p:sp>
      <p:pic>
        <p:nvPicPr>
          <p:cNvPr id="4" name="Immagine 3" descr="Immagine che contiene schermata, Carattere, simbolo, Elementi grafici&#10;&#10;Descrizione generata automaticamente">
            <a:extLst>
              <a:ext uri="{FF2B5EF4-FFF2-40B4-BE49-F238E27FC236}">
                <a16:creationId xmlns:a16="http://schemas.microsoft.com/office/drawing/2014/main" id="{4BEE9D53-439D-6266-4CEE-494D3D8761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301" y="3417101"/>
            <a:ext cx="589775" cy="58977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8441073-2377-AAA0-A9E3-144988DBBEFC}"/>
              </a:ext>
            </a:extLst>
          </p:cNvPr>
          <p:cNvSpPr txBox="1"/>
          <p:nvPr/>
        </p:nvSpPr>
        <p:spPr>
          <a:xfrm>
            <a:off x="1130295" y="352732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Sequenziale</a:t>
            </a:r>
          </a:p>
        </p:txBody>
      </p:sp>
      <p:pic>
        <p:nvPicPr>
          <p:cNvPr id="13" name="Immagine 12" descr="Immagine che contiene cerchio, Policromia&#10;&#10;Descrizione generata automaticamente">
            <a:extLst>
              <a:ext uri="{FF2B5EF4-FFF2-40B4-BE49-F238E27FC236}">
                <a16:creationId xmlns:a16="http://schemas.microsoft.com/office/drawing/2014/main" id="{FD827B11-145D-B385-FEF7-4AD9932E9D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356" y="4213582"/>
            <a:ext cx="705939" cy="705939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3E2D69C-42B8-6853-7016-428B9E9FC368}"/>
              </a:ext>
            </a:extLst>
          </p:cNvPr>
          <p:cNvSpPr txBox="1"/>
          <p:nvPr/>
        </p:nvSpPr>
        <p:spPr>
          <a:xfrm>
            <a:off x="1150054" y="4361391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Deterministico</a:t>
            </a:r>
          </a:p>
        </p:txBody>
      </p:sp>
    </p:spTree>
    <p:extLst>
      <p:ext uri="{BB962C8B-B14F-4D97-AF65-F5344CB8AC3E}">
        <p14:creationId xmlns:p14="http://schemas.microsoft.com/office/powerpoint/2010/main" val="1943416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79838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Attuatori</a:t>
            </a:r>
            <a:endParaRPr dirty="0"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90535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Attuatori</a:t>
            </a:r>
            <a:endParaRPr dirty="0"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26F68-940F-3756-5260-C3E6F602052A}"/>
              </a:ext>
            </a:extLst>
          </p:cNvPr>
          <p:cNvSpPr txBox="1"/>
          <p:nvPr/>
        </p:nvSpPr>
        <p:spPr>
          <a:xfrm>
            <a:off x="6475140" y="3976496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Non fare nulla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638A9F-0A27-D7DD-E064-DD987363E756}"/>
              </a:ext>
            </a:extLst>
          </p:cNvPr>
          <p:cNvSpPr txBox="1"/>
          <p:nvPr/>
        </p:nvSpPr>
        <p:spPr>
          <a:xfrm>
            <a:off x="6475140" y="2648454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Sterzare a sinistra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65B0AC-9716-EB7E-C894-645313039E67}"/>
              </a:ext>
            </a:extLst>
          </p:cNvPr>
          <p:cNvSpPr txBox="1"/>
          <p:nvPr/>
        </p:nvSpPr>
        <p:spPr>
          <a:xfrm>
            <a:off x="6476351" y="1249396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Sterzare a destra</a:t>
            </a:r>
          </a:p>
        </p:txBody>
      </p:sp>
      <p:pic>
        <p:nvPicPr>
          <p:cNvPr id="6" name="Immagine 5" descr="Immagine che contiene Elementi grafici, nero, Carattere, design&#10;&#10;Descrizione generata automaticamente">
            <a:extLst>
              <a:ext uri="{FF2B5EF4-FFF2-40B4-BE49-F238E27FC236}">
                <a16:creationId xmlns:a16="http://schemas.microsoft.com/office/drawing/2014/main" id="{2416056B-FD0A-8CB6-D203-992C414E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515" y="1206179"/>
            <a:ext cx="412549" cy="412549"/>
          </a:xfrm>
          <a:prstGeom prst="rect">
            <a:avLst/>
          </a:prstGeom>
        </p:spPr>
      </p:pic>
      <p:pic>
        <p:nvPicPr>
          <p:cNvPr id="7" name="Immagine 6" descr="Immagine che contiene Elementi grafici, nero, Carattere, design&#10;&#10;Descrizione generata automaticamente">
            <a:extLst>
              <a:ext uri="{FF2B5EF4-FFF2-40B4-BE49-F238E27FC236}">
                <a16:creationId xmlns:a16="http://schemas.microsoft.com/office/drawing/2014/main" id="{01261867-6588-38CA-7FC6-0DD44A9A9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58515" y="2571285"/>
            <a:ext cx="412549" cy="412549"/>
          </a:xfrm>
          <a:prstGeom prst="rect">
            <a:avLst/>
          </a:prstGeom>
        </p:spPr>
      </p:pic>
      <p:pic>
        <p:nvPicPr>
          <p:cNvPr id="9" name="Immagine 8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E2F493BA-30E7-3D5D-7615-AE8B25CBF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958515" y="3982481"/>
            <a:ext cx="412549" cy="41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64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909360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2C045E1-C63E-303F-5D17-1133C037B53D}"/>
              </a:ext>
            </a:extLst>
          </p:cNvPr>
          <p:cNvSpPr txBox="1"/>
          <p:nvPr/>
        </p:nvSpPr>
        <p:spPr>
          <a:xfrm>
            <a:off x="2761447" y="992997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 err="1">
                <a:solidFill>
                  <a:schemeClr val="bg1"/>
                </a:solidFill>
              </a:rPr>
              <a:t>Raycast</a:t>
            </a:r>
            <a:r>
              <a:rPr lang="it-IT" sz="1800" dirty="0">
                <a:solidFill>
                  <a:schemeClr val="bg1"/>
                </a:solidFill>
              </a:rPr>
              <a:t> per percepire la distanza</a:t>
            </a:r>
          </a:p>
        </p:txBody>
      </p:sp>
      <p:pic>
        <p:nvPicPr>
          <p:cNvPr id="5" name="Immagine 4" descr="Immagine che contiene schermata, Elementi grafici, design, Policromia&#10;&#10;Descrizione generata automaticamente">
            <a:extLst>
              <a:ext uri="{FF2B5EF4-FFF2-40B4-BE49-F238E27FC236}">
                <a16:creationId xmlns:a16="http://schemas.microsoft.com/office/drawing/2014/main" id="{C9269DEC-6B10-EB5D-4402-76FF68B7D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52" y="1539872"/>
            <a:ext cx="3754071" cy="193748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22504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2C045E1-C63E-303F-5D17-1133C037B53D}"/>
              </a:ext>
            </a:extLst>
          </p:cNvPr>
          <p:cNvSpPr txBox="1"/>
          <p:nvPr/>
        </p:nvSpPr>
        <p:spPr>
          <a:xfrm>
            <a:off x="2761447" y="992997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 err="1">
                <a:solidFill>
                  <a:schemeClr val="bg1"/>
                </a:solidFill>
              </a:rPr>
              <a:t>Raycast</a:t>
            </a:r>
            <a:r>
              <a:rPr lang="it-IT" sz="1800" dirty="0">
                <a:solidFill>
                  <a:schemeClr val="bg1"/>
                </a:solidFill>
              </a:rPr>
              <a:t> per percepire la distanza</a:t>
            </a:r>
          </a:p>
        </p:txBody>
      </p:sp>
      <p:pic>
        <p:nvPicPr>
          <p:cNvPr id="5" name="Immagine 4" descr="Immagine che contiene schermata, Elementi grafici, design, Policromia&#10;&#10;Descrizione generata automaticamente">
            <a:extLst>
              <a:ext uri="{FF2B5EF4-FFF2-40B4-BE49-F238E27FC236}">
                <a16:creationId xmlns:a16="http://schemas.microsoft.com/office/drawing/2014/main" id="{C9269DEC-6B10-EB5D-4402-76FF68B7D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52" y="1539872"/>
            <a:ext cx="3754071" cy="193748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164A4BB-647A-81DA-61E5-5013B994EED5}"/>
              </a:ext>
            </a:extLst>
          </p:cNvPr>
          <p:cNvSpPr txBox="1"/>
          <p:nvPr/>
        </p:nvSpPr>
        <p:spPr>
          <a:xfrm>
            <a:off x="385354" y="2216226"/>
            <a:ext cx="2037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</a:rPr>
              <a:t>Quattro reali e quattro di previsione</a:t>
            </a:r>
          </a:p>
        </p:txBody>
      </p:sp>
    </p:spTree>
    <p:extLst>
      <p:ext uri="{BB962C8B-B14F-4D97-AF65-F5344CB8AC3E}">
        <p14:creationId xmlns:p14="http://schemas.microsoft.com/office/powerpoint/2010/main" val="3842218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Definizione del problema</a:t>
            </a:r>
            <a:endParaRPr dirty="0"/>
          </a:p>
        </p:txBody>
      </p:sp>
      <p:sp>
        <p:nvSpPr>
          <p:cNvPr id="315" name="Google Shape;315;p18"/>
          <p:cNvSpPr/>
          <p:nvPr/>
        </p:nvSpPr>
        <p:spPr>
          <a:xfrm rot="5400000">
            <a:off x="3852013" y="953653"/>
            <a:ext cx="1704726" cy="3157302"/>
          </a:xfrm>
          <a:custGeom>
            <a:avLst/>
            <a:gdLst/>
            <a:ahLst/>
            <a:cxnLst/>
            <a:rect l="l" t="t" r="r" b="b"/>
            <a:pathLst>
              <a:path w="3448" h="6386" extrusionOk="0">
                <a:moveTo>
                  <a:pt x="1693" y="1"/>
                </a:moveTo>
                <a:cubicBezTo>
                  <a:pt x="1603" y="1"/>
                  <a:pt x="1518" y="45"/>
                  <a:pt x="1462" y="121"/>
                </a:cubicBezTo>
                <a:lnTo>
                  <a:pt x="750" y="1153"/>
                </a:lnTo>
                <a:cubicBezTo>
                  <a:pt x="692" y="1239"/>
                  <a:pt x="685" y="1352"/>
                  <a:pt x="733" y="1442"/>
                </a:cubicBezTo>
                <a:cubicBezTo>
                  <a:pt x="781" y="1535"/>
                  <a:pt x="878" y="1593"/>
                  <a:pt x="981" y="1593"/>
                </a:cubicBezTo>
                <a:lnTo>
                  <a:pt x="1397" y="1593"/>
                </a:lnTo>
                <a:lnTo>
                  <a:pt x="1397" y="1958"/>
                </a:lnTo>
                <a:cubicBezTo>
                  <a:pt x="1397" y="2144"/>
                  <a:pt x="1245" y="2292"/>
                  <a:pt x="1063" y="2292"/>
                </a:cubicBezTo>
                <a:lnTo>
                  <a:pt x="894" y="2292"/>
                </a:lnTo>
                <a:cubicBezTo>
                  <a:pt x="399" y="2292"/>
                  <a:pt x="0" y="2694"/>
                  <a:pt x="0" y="3186"/>
                </a:cubicBezTo>
                <a:cubicBezTo>
                  <a:pt x="0" y="3681"/>
                  <a:pt x="399" y="4080"/>
                  <a:pt x="894" y="4080"/>
                </a:cubicBezTo>
                <a:lnTo>
                  <a:pt x="2553" y="4080"/>
                </a:lnTo>
                <a:cubicBezTo>
                  <a:pt x="2735" y="4080"/>
                  <a:pt x="2887" y="4232"/>
                  <a:pt x="2887" y="4415"/>
                </a:cubicBezTo>
                <a:lnTo>
                  <a:pt x="2887" y="4445"/>
                </a:lnTo>
                <a:cubicBezTo>
                  <a:pt x="2887" y="4631"/>
                  <a:pt x="2735" y="4782"/>
                  <a:pt x="2553" y="4782"/>
                </a:cubicBezTo>
                <a:lnTo>
                  <a:pt x="2236" y="4782"/>
                </a:lnTo>
                <a:cubicBezTo>
                  <a:pt x="1745" y="4782"/>
                  <a:pt x="1342" y="5182"/>
                  <a:pt x="1342" y="5677"/>
                </a:cubicBezTo>
                <a:lnTo>
                  <a:pt x="1342" y="6107"/>
                </a:lnTo>
                <a:cubicBezTo>
                  <a:pt x="1342" y="6262"/>
                  <a:pt x="1469" y="6386"/>
                  <a:pt x="1624" y="6386"/>
                </a:cubicBezTo>
                <a:cubicBezTo>
                  <a:pt x="1779" y="6386"/>
                  <a:pt x="1902" y="6262"/>
                  <a:pt x="1902" y="6107"/>
                </a:cubicBezTo>
                <a:lnTo>
                  <a:pt x="1902" y="5677"/>
                </a:lnTo>
                <a:cubicBezTo>
                  <a:pt x="1902" y="5491"/>
                  <a:pt x="2054" y="5339"/>
                  <a:pt x="2236" y="5339"/>
                </a:cubicBezTo>
                <a:lnTo>
                  <a:pt x="2553" y="5339"/>
                </a:lnTo>
                <a:cubicBezTo>
                  <a:pt x="3045" y="5339"/>
                  <a:pt x="3447" y="4941"/>
                  <a:pt x="3447" y="4445"/>
                </a:cubicBezTo>
                <a:lnTo>
                  <a:pt x="3447" y="4415"/>
                </a:lnTo>
                <a:cubicBezTo>
                  <a:pt x="3447" y="3923"/>
                  <a:pt x="3045" y="3520"/>
                  <a:pt x="2553" y="3520"/>
                </a:cubicBezTo>
                <a:lnTo>
                  <a:pt x="894" y="3520"/>
                </a:lnTo>
                <a:cubicBezTo>
                  <a:pt x="708" y="3520"/>
                  <a:pt x="557" y="3372"/>
                  <a:pt x="557" y="3186"/>
                </a:cubicBezTo>
                <a:cubicBezTo>
                  <a:pt x="557" y="3004"/>
                  <a:pt x="708" y="2852"/>
                  <a:pt x="894" y="2852"/>
                </a:cubicBezTo>
                <a:lnTo>
                  <a:pt x="1063" y="2852"/>
                </a:lnTo>
                <a:cubicBezTo>
                  <a:pt x="1555" y="2852"/>
                  <a:pt x="1958" y="2450"/>
                  <a:pt x="1958" y="1958"/>
                </a:cubicBezTo>
                <a:lnTo>
                  <a:pt x="1958" y="1593"/>
                </a:lnTo>
                <a:lnTo>
                  <a:pt x="2409" y="1593"/>
                </a:lnTo>
                <a:cubicBezTo>
                  <a:pt x="2512" y="1593"/>
                  <a:pt x="2608" y="1535"/>
                  <a:pt x="2656" y="1442"/>
                </a:cubicBezTo>
                <a:cubicBezTo>
                  <a:pt x="2704" y="1352"/>
                  <a:pt x="2698" y="1239"/>
                  <a:pt x="2639" y="1153"/>
                </a:cubicBezTo>
                <a:lnTo>
                  <a:pt x="1923" y="121"/>
                </a:lnTo>
                <a:cubicBezTo>
                  <a:pt x="1872" y="45"/>
                  <a:pt x="1786" y="1"/>
                  <a:pt x="16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18"/>
          <p:cNvGrpSpPr/>
          <p:nvPr/>
        </p:nvGrpSpPr>
        <p:grpSpPr>
          <a:xfrm>
            <a:off x="6797121" y="2158906"/>
            <a:ext cx="1135158" cy="746796"/>
            <a:chOff x="575350" y="722025"/>
            <a:chExt cx="1055078" cy="694177"/>
          </a:xfrm>
        </p:grpSpPr>
        <p:sp>
          <p:nvSpPr>
            <p:cNvPr id="317" name="Google Shape;317;p18"/>
            <p:cNvSpPr/>
            <p:nvPr/>
          </p:nvSpPr>
          <p:spPr>
            <a:xfrm>
              <a:off x="575350" y="722025"/>
              <a:ext cx="1055078" cy="694177"/>
            </a:xfrm>
            <a:custGeom>
              <a:avLst/>
              <a:gdLst/>
              <a:ahLst/>
              <a:cxnLst/>
              <a:rect l="l" t="t" r="r" b="b"/>
              <a:pathLst>
                <a:path w="8212" h="5403" extrusionOk="0">
                  <a:moveTo>
                    <a:pt x="124" y="1"/>
                  </a:moveTo>
                  <a:cubicBezTo>
                    <a:pt x="58" y="1"/>
                    <a:pt x="1" y="54"/>
                    <a:pt x="1" y="125"/>
                  </a:cubicBezTo>
                  <a:lnTo>
                    <a:pt x="1" y="5278"/>
                  </a:lnTo>
                  <a:cubicBezTo>
                    <a:pt x="1" y="5349"/>
                    <a:pt x="58" y="5402"/>
                    <a:pt x="124" y="5402"/>
                  </a:cubicBezTo>
                  <a:lnTo>
                    <a:pt x="8087" y="5402"/>
                  </a:lnTo>
                  <a:cubicBezTo>
                    <a:pt x="8158" y="5402"/>
                    <a:pt x="8211" y="5349"/>
                    <a:pt x="8211" y="5278"/>
                  </a:cubicBezTo>
                  <a:lnTo>
                    <a:pt x="8211" y="125"/>
                  </a:lnTo>
                  <a:cubicBezTo>
                    <a:pt x="8211" y="54"/>
                    <a:pt x="8158" y="1"/>
                    <a:pt x="8087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729911" y="804637"/>
              <a:ext cx="243598" cy="243598"/>
            </a:xfrm>
            <a:custGeom>
              <a:avLst/>
              <a:gdLst/>
              <a:ahLst/>
              <a:cxnLst/>
              <a:rect l="l" t="t" r="r" b="b"/>
              <a:pathLst>
                <a:path w="1896" h="1896" extrusionOk="0">
                  <a:moveTo>
                    <a:pt x="951" y="1"/>
                  </a:moveTo>
                  <a:cubicBezTo>
                    <a:pt x="427" y="1"/>
                    <a:pt x="0" y="427"/>
                    <a:pt x="0" y="951"/>
                  </a:cubicBezTo>
                  <a:cubicBezTo>
                    <a:pt x="0" y="1470"/>
                    <a:pt x="427" y="1896"/>
                    <a:pt x="951" y="1896"/>
                  </a:cubicBezTo>
                  <a:cubicBezTo>
                    <a:pt x="1469" y="1896"/>
                    <a:pt x="1895" y="1470"/>
                    <a:pt x="1895" y="951"/>
                  </a:cubicBezTo>
                  <a:cubicBezTo>
                    <a:pt x="1895" y="427"/>
                    <a:pt x="1469" y="1"/>
                    <a:pt x="951" y="1"/>
                  </a:cubicBezTo>
                  <a:close/>
                </a:path>
              </a:pathLst>
            </a:custGeom>
            <a:solidFill>
              <a:srgbClr val="00AB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684943" y="1058384"/>
              <a:ext cx="333534" cy="274433"/>
            </a:xfrm>
            <a:custGeom>
              <a:avLst/>
              <a:gdLst/>
              <a:ahLst/>
              <a:cxnLst/>
              <a:rect l="l" t="t" r="r" b="b"/>
              <a:pathLst>
                <a:path w="2596" h="2136" extrusionOk="0">
                  <a:moveTo>
                    <a:pt x="257" y="1"/>
                  </a:moveTo>
                  <a:cubicBezTo>
                    <a:pt x="115" y="1"/>
                    <a:pt x="0" y="117"/>
                    <a:pt x="0" y="263"/>
                  </a:cubicBezTo>
                  <a:lnTo>
                    <a:pt x="0" y="1879"/>
                  </a:lnTo>
                  <a:cubicBezTo>
                    <a:pt x="0" y="2020"/>
                    <a:pt x="115" y="2136"/>
                    <a:pt x="257" y="2136"/>
                  </a:cubicBezTo>
                  <a:lnTo>
                    <a:pt x="2339" y="2136"/>
                  </a:lnTo>
                  <a:cubicBezTo>
                    <a:pt x="2481" y="2136"/>
                    <a:pt x="2596" y="2020"/>
                    <a:pt x="2596" y="1879"/>
                  </a:cubicBezTo>
                  <a:lnTo>
                    <a:pt x="2596" y="263"/>
                  </a:lnTo>
                  <a:cubicBezTo>
                    <a:pt x="2596" y="117"/>
                    <a:pt x="2481" y="1"/>
                    <a:pt x="2339" y="1"/>
                  </a:cubicBezTo>
                  <a:lnTo>
                    <a:pt x="1983" y="1"/>
                  </a:lnTo>
                  <a:cubicBezTo>
                    <a:pt x="1891" y="1"/>
                    <a:pt x="1807" y="50"/>
                    <a:pt x="1758" y="130"/>
                  </a:cubicBezTo>
                  <a:lnTo>
                    <a:pt x="1522" y="533"/>
                  </a:lnTo>
                  <a:cubicBezTo>
                    <a:pt x="1473" y="620"/>
                    <a:pt x="1386" y="664"/>
                    <a:pt x="1298" y="664"/>
                  </a:cubicBezTo>
                  <a:cubicBezTo>
                    <a:pt x="1210" y="664"/>
                    <a:pt x="1123" y="620"/>
                    <a:pt x="1074" y="533"/>
                  </a:cubicBezTo>
                  <a:lnTo>
                    <a:pt x="838" y="130"/>
                  </a:lnTo>
                  <a:cubicBezTo>
                    <a:pt x="789" y="50"/>
                    <a:pt x="705" y="1"/>
                    <a:pt x="613" y="1"/>
                  </a:cubicBezTo>
                  <a:close/>
                </a:path>
              </a:pathLst>
            </a:custGeom>
            <a:solidFill>
              <a:srgbClr val="3365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1102887" y="722025"/>
              <a:ext cx="527539" cy="694177"/>
            </a:xfrm>
            <a:custGeom>
              <a:avLst/>
              <a:gdLst/>
              <a:ahLst/>
              <a:cxnLst/>
              <a:rect l="l" t="t" r="r" b="b"/>
              <a:pathLst>
                <a:path w="4106" h="5403" extrusionOk="0">
                  <a:moveTo>
                    <a:pt x="3573" y="1310"/>
                  </a:moveTo>
                  <a:cubicBezTo>
                    <a:pt x="3608" y="1310"/>
                    <a:pt x="3640" y="1336"/>
                    <a:pt x="3640" y="1377"/>
                  </a:cubicBezTo>
                  <a:cubicBezTo>
                    <a:pt x="3640" y="1412"/>
                    <a:pt x="3608" y="1443"/>
                    <a:pt x="3573" y="1443"/>
                  </a:cubicBezTo>
                  <a:lnTo>
                    <a:pt x="582" y="1443"/>
                  </a:lnTo>
                  <a:cubicBezTo>
                    <a:pt x="546" y="1443"/>
                    <a:pt x="515" y="1412"/>
                    <a:pt x="515" y="1377"/>
                  </a:cubicBezTo>
                  <a:cubicBezTo>
                    <a:pt x="515" y="1336"/>
                    <a:pt x="546" y="1310"/>
                    <a:pt x="582" y="1310"/>
                  </a:cubicBezTo>
                  <a:close/>
                  <a:moveTo>
                    <a:pt x="3573" y="1971"/>
                  </a:moveTo>
                  <a:cubicBezTo>
                    <a:pt x="3608" y="1971"/>
                    <a:pt x="3640" y="2002"/>
                    <a:pt x="3640" y="2037"/>
                  </a:cubicBezTo>
                  <a:cubicBezTo>
                    <a:pt x="3640" y="2073"/>
                    <a:pt x="3608" y="2104"/>
                    <a:pt x="3573" y="2104"/>
                  </a:cubicBezTo>
                  <a:lnTo>
                    <a:pt x="582" y="2104"/>
                  </a:lnTo>
                  <a:cubicBezTo>
                    <a:pt x="546" y="2104"/>
                    <a:pt x="515" y="2073"/>
                    <a:pt x="515" y="2037"/>
                  </a:cubicBezTo>
                  <a:cubicBezTo>
                    <a:pt x="515" y="2002"/>
                    <a:pt x="546" y="1971"/>
                    <a:pt x="582" y="1971"/>
                  </a:cubicBezTo>
                  <a:close/>
                  <a:moveTo>
                    <a:pt x="3573" y="2633"/>
                  </a:moveTo>
                  <a:cubicBezTo>
                    <a:pt x="3608" y="2633"/>
                    <a:pt x="3640" y="2664"/>
                    <a:pt x="3640" y="2699"/>
                  </a:cubicBezTo>
                  <a:cubicBezTo>
                    <a:pt x="3640" y="2739"/>
                    <a:pt x="3608" y="2770"/>
                    <a:pt x="3573" y="2770"/>
                  </a:cubicBezTo>
                  <a:lnTo>
                    <a:pt x="582" y="2770"/>
                  </a:lnTo>
                  <a:cubicBezTo>
                    <a:pt x="546" y="2770"/>
                    <a:pt x="515" y="2739"/>
                    <a:pt x="515" y="2699"/>
                  </a:cubicBezTo>
                  <a:cubicBezTo>
                    <a:pt x="515" y="2664"/>
                    <a:pt x="546" y="2633"/>
                    <a:pt x="582" y="2633"/>
                  </a:cubicBezTo>
                  <a:close/>
                  <a:moveTo>
                    <a:pt x="3573" y="3298"/>
                  </a:moveTo>
                  <a:cubicBezTo>
                    <a:pt x="3608" y="3298"/>
                    <a:pt x="3640" y="3325"/>
                    <a:pt x="3640" y="3364"/>
                  </a:cubicBezTo>
                  <a:cubicBezTo>
                    <a:pt x="3640" y="3401"/>
                    <a:pt x="3608" y="3432"/>
                    <a:pt x="3573" y="3432"/>
                  </a:cubicBezTo>
                  <a:lnTo>
                    <a:pt x="582" y="3432"/>
                  </a:lnTo>
                  <a:cubicBezTo>
                    <a:pt x="546" y="3432"/>
                    <a:pt x="515" y="3401"/>
                    <a:pt x="515" y="3364"/>
                  </a:cubicBezTo>
                  <a:cubicBezTo>
                    <a:pt x="515" y="3325"/>
                    <a:pt x="546" y="3298"/>
                    <a:pt x="582" y="3298"/>
                  </a:cubicBezTo>
                  <a:close/>
                  <a:moveTo>
                    <a:pt x="3573" y="3960"/>
                  </a:moveTo>
                  <a:cubicBezTo>
                    <a:pt x="3608" y="3960"/>
                    <a:pt x="3640" y="3991"/>
                    <a:pt x="3640" y="4026"/>
                  </a:cubicBezTo>
                  <a:cubicBezTo>
                    <a:pt x="3640" y="4061"/>
                    <a:pt x="3608" y="4093"/>
                    <a:pt x="3573" y="4093"/>
                  </a:cubicBezTo>
                  <a:lnTo>
                    <a:pt x="582" y="4093"/>
                  </a:lnTo>
                  <a:cubicBezTo>
                    <a:pt x="546" y="4093"/>
                    <a:pt x="515" y="4061"/>
                    <a:pt x="515" y="4026"/>
                  </a:cubicBezTo>
                  <a:cubicBezTo>
                    <a:pt x="515" y="3991"/>
                    <a:pt x="546" y="3960"/>
                    <a:pt x="582" y="3960"/>
                  </a:cubicBezTo>
                  <a:close/>
                  <a:moveTo>
                    <a:pt x="0" y="1"/>
                  </a:moveTo>
                  <a:lnTo>
                    <a:pt x="0" y="5402"/>
                  </a:lnTo>
                  <a:lnTo>
                    <a:pt x="3635" y="5402"/>
                  </a:lnTo>
                  <a:cubicBezTo>
                    <a:pt x="3897" y="5402"/>
                    <a:pt x="4105" y="5193"/>
                    <a:pt x="4105" y="4931"/>
                  </a:cubicBezTo>
                  <a:lnTo>
                    <a:pt x="4105" y="471"/>
                  </a:lnTo>
                  <a:cubicBezTo>
                    <a:pt x="4105" y="209"/>
                    <a:pt x="3897" y="1"/>
                    <a:pt x="3635" y="1"/>
                  </a:cubicBez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168926" y="890205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1"/>
                  </a:moveTo>
                  <a:cubicBezTo>
                    <a:pt x="32" y="1"/>
                    <a:pt x="1" y="27"/>
                    <a:pt x="1" y="68"/>
                  </a:cubicBezTo>
                  <a:cubicBezTo>
                    <a:pt x="1" y="103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3"/>
                    <a:pt x="3126" y="68"/>
                  </a:cubicBezTo>
                  <a:cubicBezTo>
                    <a:pt x="3126" y="27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168926" y="975258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0"/>
                  </a:moveTo>
                  <a:cubicBezTo>
                    <a:pt x="32" y="0"/>
                    <a:pt x="1" y="31"/>
                    <a:pt x="1" y="66"/>
                  </a:cubicBezTo>
                  <a:cubicBezTo>
                    <a:pt x="1" y="102"/>
                    <a:pt x="32" y="133"/>
                    <a:pt x="68" y="133"/>
                  </a:cubicBezTo>
                  <a:lnTo>
                    <a:pt x="3059" y="133"/>
                  </a:lnTo>
                  <a:cubicBezTo>
                    <a:pt x="3094" y="133"/>
                    <a:pt x="3126" y="102"/>
                    <a:pt x="3126" y="66"/>
                  </a:cubicBezTo>
                  <a:cubicBezTo>
                    <a:pt x="3126" y="31"/>
                    <a:pt x="3094" y="0"/>
                    <a:pt x="305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168926" y="1060183"/>
              <a:ext cx="401628" cy="17859"/>
            </a:xfrm>
            <a:custGeom>
              <a:avLst/>
              <a:gdLst/>
              <a:ahLst/>
              <a:cxnLst/>
              <a:rect l="l" t="t" r="r" b="b"/>
              <a:pathLst>
                <a:path w="3126" h="139" extrusionOk="0">
                  <a:moveTo>
                    <a:pt x="68" y="1"/>
                  </a:moveTo>
                  <a:cubicBezTo>
                    <a:pt x="32" y="1"/>
                    <a:pt x="1" y="32"/>
                    <a:pt x="1" y="67"/>
                  </a:cubicBezTo>
                  <a:cubicBezTo>
                    <a:pt x="1" y="107"/>
                    <a:pt x="32" y="138"/>
                    <a:pt x="68" y="138"/>
                  </a:cubicBezTo>
                  <a:lnTo>
                    <a:pt x="3059" y="138"/>
                  </a:lnTo>
                  <a:cubicBezTo>
                    <a:pt x="3094" y="138"/>
                    <a:pt x="3126" y="107"/>
                    <a:pt x="3126" y="67"/>
                  </a:cubicBezTo>
                  <a:cubicBezTo>
                    <a:pt x="3126" y="32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1168926" y="1145751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3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3"/>
                    <a:pt x="3126" y="66"/>
                  </a:cubicBezTo>
                  <a:cubicBezTo>
                    <a:pt x="3126" y="27"/>
                    <a:pt x="3094" y="0"/>
                    <a:pt x="305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1168926" y="1230676"/>
              <a:ext cx="401628" cy="17345"/>
            </a:xfrm>
            <a:custGeom>
              <a:avLst/>
              <a:gdLst/>
              <a:ahLst/>
              <a:cxnLst/>
              <a:rect l="l" t="t" r="r" b="b"/>
              <a:pathLst>
                <a:path w="3126" h="135" extrusionOk="0">
                  <a:moveTo>
                    <a:pt x="68" y="1"/>
                  </a:moveTo>
                  <a:cubicBezTo>
                    <a:pt x="32" y="1"/>
                    <a:pt x="1" y="32"/>
                    <a:pt x="1" y="67"/>
                  </a:cubicBezTo>
                  <a:cubicBezTo>
                    <a:pt x="1" y="102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2"/>
                    <a:pt x="3126" y="67"/>
                  </a:cubicBezTo>
                  <a:cubicBezTo>
                    <a:pt x="3126" y="32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18"/>
          <p:cNvGrpSpPr/>
          <p:nvPr/>
        </p:nvGrpSpPr>
        <p:grpSpPr>
          <a:xfrm>
            <a:off x="917383" y="2084335"/>
            <a:ext cx="1694240" cy="895953"/>
            <a:chOff x="-96567" y="2948110"/>
            <a:chExt cx="1694240" cy="895953"/>
          </a:xfrm>
        </p:grpSpPr>
        <p:sp>
          <p:nvSpPr>
            <p:cNvPr id="327" name="Google Shape;327;p18"/>
            <p:cNvSpPr/>
            <p:nvPr/>
          </p:nvSpPr>
          <p:spPr>
            <a:xfrm rot="5400157">
              <a:off x="-64944" y="3545086"/>
              <a:ext cx="75309" cy="138551"/>
            </a:xfrm>
            <a:custGeom>
              <a:avLst/>
              <a:gdLst/>
              <a:ahLst/>
              <a:cxnLst/>
              <a:rect l="l" t="t" r="r" b="b"/>
              <a:pathLst>
                <a:path w="1373" h="2526" extrusionOk="0">
                  <a:moveTo>
                    <a:pt x="689" y="0"/>
                  </a:moveTo>
                  <a:cubicBezTo>
                    <a:pt x="311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11" y="2526"/>
                    <a:pt x="689" y="2526"/>
                  </a:cubicBezTo>
                  <a:cubicBezTo>
                    <a:pt x="1066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6" y="0"/>
                    <a:pt x="689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 rot="5400157">
              <a:off x="-64940" y="3108583"/>
              <a:ext cx="75309" cy="138551"/>
            </a:xfrm>
            <a:custGeom>
              <a:avLst/>
              <a:gdLst/>
              <a:ahLst/>
              <a:cxnLst/>
              <a:rect l="l" t="t" r="r" b="b"/>
              <a:pathLst>
                <a:path w="1373" h="2526" extrusionOk="0">
                  <a:moveTo>
                    <a:pt x="688" y="0"/>
                  </a:moveTo>
                  <a:cubicBezTo>
                    <a:pt x="307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07" y="2526"/>
                    <a:pt x="688" y="2526"/>
                  </a:cubicBezTo>
                  <a:cubicBezTo>
                    <a:pt x="1065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5" y="0"/>
                    <a:pt x="688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 rot="5400157">
              <a:off x="327952" y="3636963"/>
              <a:ext cx="104215" cy="309957"/>
            </a:xfrm>
            <a:custGeom>
              <a:avLst/>
              <a:gdLst/>
              <a:ahLst/>
              <a:cxnLst/>
              <a:rect l="l" t="t" r="r" b="b"/>
              <a:pathLst>
                <a:path w="1900" h="5651" extrusionOk="0">
                  <a:moveTo>
                    <a:pt x="950" y="1"/>
                  </a:moveTo>
                  <a:cubicBezTo>
                    <a:pt x="427" y="1"/>
                    <a:pt x="0" y="427"/>
                    <a:pt x="0" y="951"/>
                  </a:cubicBezTo>
                  <a:lnTo>
                    <a:pt x="0" y="4702"/>
                  </a:lnTo>
                  <a:cubicBezTo>
                    <a:pt x="0" y="5225"/>
                    <a:pt x="427" y="5651"/>
                    <a:pt x="950" y="5651"/>
                  </a:cubicBezTo>
                  <a:cubicBezTo>
                    <a:pt x="1478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 rot="5400157">
              <a:off x="1015508" y="3637079"/>
              <a:ext cx="104215" cy="309738"/>
            </a:xfrm>
            <a:custGeom>
              <a:avLst/>
              <a:gdLst/>
              <a:ahLst/>
              <a:cxnLst/>
              <a:rect l="l" t="t" r="r" b="b"/>
              <a:pathLst>
                <a:path w="1900" h="5647" extrusionOk="0">
                  <a:moveTo>
                    <a:pt x="950" y="1"/>
                  </a:moveTo>
                  <a:cubicBezTo>
                    <a:pt x="427" y="1"/>
                    <a:pt x="0" y="427"/>
                    <a:pt x="0" y="950"/>
                  </a:cubicBezTo>
                  <a:lnTo>
                    <a:pt x="0" y="4696"/>
                  </a:lnTo>
                  <a:cubicBezTo>
                    <a:pt x="0" y="5220"/>
                    <a:pt x="427" y="5646"/>
                    <a:pt x="950" y="5646"/>
                  </a:cubicBezTo>
                  <a:cubicBezTo>
                    <a:pt x="1478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 rot="5400157">
              <a:off x="327932" y="2845273"/>
              <a:ext cx="104270" cy="309957"/>
            </a:xfrm>
            <a:custGeom>
              <a:avLst/>
              <a:gdLst/>
              <a:ahLst/>
              <a:cxnLst/>
              <a:rect l="l" t="t" r="r" b="b"/>
              <a:pathLst>
                <a:path w="1901" h="5651" extrusionOk="0">
                  <a:moveTo>
                    <a:pt x="950" y="1"/>
                  </a:moveTo>
                  <a:cubicBezTo>
                    <a:pt x="427" y="1"/>
                    <a:pt x="1" y="427"/>
                    <a:pt x="1" y="951"/>
                  </a:cubicBezTo>
                  <a:lnTo>
                    <a:pt x="1" y="4702"/>
                  </a:lnTo>
                  <a:cubicBezTo>
                    <a:pt x="1" y="5225"/>
                    <a:pt x="427" y="5651"/>
                    <a:pt x="950" y="5651"/>
                  </a:cubicBezTo>
                  <a:cubicBezTo>
                    <a:pt x="1474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 rot="5400157">
              <a:off x="1015487" y="2845389"/>
              <a:ext cx="104270" cy="309738"/>
            </a:xfrm>
            <a:custGeom>
              <a:avLst/>
              <a:gdLst/>
              <a:ahLst/>
              <a:cxnLst/>
              <a:rect l="l" t="t" r="r" b="b"/>
              <a:pathLst>
                <a:path w="1901" h="5647" extrusionOk="0">
                  <a:moveTo>
                    <a:pt x="950" y="1"/>
                  </a:moveTo>
                  <a:cubicBezTo>
                    <a:pt x="427" y="1"/>
                    <a:pt x="1" y="427"/>
                    <a:pt x="1" y="950"/>
                  </a:cubicBezTo>
                  <a:lnTo>
                    <a:pt x="1" y="4696"/>
                  </a:lnTo>
                  <a:cubicBezTo>
                    <a:pt x="1" y="5220"/>
                    <a:pt x="427" y="5646"/>
                    <a:pt x="950" y="5646"/>
                  </a:cubicBezTo>
                  <a:cubicBezTo>
                    <a:pt x="1474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 rot="5400157">
              <a:off x="357880" y="2569687"/>
              <a:ext cx="826535" cy="1653014"/>
            </a:xfrm>
            <a:custGeom>
              <a:avLst/>
              <a:gdLst/>
              <a:ahLst/>
              <a:cxnLst/>
              <a:rect l="l" t="t" r="r" b="b"/>
              <a:pathLst>
                <a:path w="15069" h="30137" extrusionOk="0">
                  <a:moveTo>
                    <a:pt x="4749" y="1"/>
                  </a:moveTo>
                  <a:cubicBezTo>
                    <a:pt x="2126" y="1"/>
                    <a:pt x="1" y="2127"/>
                    <a:pt x="1" y="4750"/>
                  </a:cubicBezTo>
                  <a:lnTo>
                    <a:pt x="1" y="25388"/>
                  </a:lnTo>
                  <a:cubicBezTo>
                    <a:pt x="1" y="28012"/>
                    <a:pt x="2126" y="30137"/>
                    <a:pt x="4749" y="30137"/>
                  </a:cubicBezTo>
                  <a:lnTo>
                    <a:pt x="10319" y="30137"/>
                  </a:lnTo>
                  <a:cubicBezTo>
                    <a:pt x="12943" y="30137"/>
                    <a:pt x="15068" y="28012"/>
                    <a:pt x="15068" y="25388"/>
                  </a:cubicBezTo>
                  <a:lnTo>
                    <a:pt x="15068" y="4750"/>
                  </a:lnTo>
                  <a:cubicBezTo>
                    <a:pt x="15068" y="2127"/>
                    <a:pt x="12943" y="1"/>
                    <a:pt x="10319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 rot="5400157">
              <a:off x="1060430" y="3189988"/>
              <a:ext cx="595013" cy="412198"/>
            </a:xfrm>
            <a:custGeom>
              <a:avLst/>
              <a:gdLst/>
              <a:ahLst/>
              <a:cxnLst/>
              <a:rect l="l" t="t" r="r" b="b"/>
              <a:pathLst>
                <a:path w="10848" h="7515" extrusionOk="0">
                  <a:moveTo>
                    <a:pt x="3418" y="0"/>
                  </a:moveTo>
                  <a:cubicBezTo>
                    <a:pt x="1532" y="0"/>
                    <a:pt x="1" y="1531"/>
                    <a:pt x="1" y="3418"/>
                  </a:cubicBezTo>
                  <a:lnTo>
                    <a:pt x="1" y="7172"/>
                  </a:lnTo>
                  <a:lnTo>
                    <a:pt x="178" y="7514"/>
                  </a:lnTo>
                  <a:cubicBezTo>
                    <a:pt x="524" y="6973"/>
                    <a:pt x="1181" y="6582"/>
                    <a:pt x="1953" y="6511"/>
                  </a:cubicBezTo>
                  <a:lnTo>
                    <a:pt x="1953" y="4057"/>
                  </a:lnTo>
                  <a:cubicBezTo>
                    <a:pt x="1953" y="3010"/>
                    <a:pt x="2805" y="2157"/>
                    <a:pt x="3853" y="2157"/>
                  </a:cubicBezTo>
                  <a:lnTo>
                    <a:pt x="7000" y="2157"/>
                  </a:lnTo>
                  <a:cubicBezTo>
                    <a:pt x="8047" y="2157"/>
                    <a:pt x="8900" y="3010"/>
                    <a:pt x="8900" y="4057"/>
                  </a:cubicBezTo>
                  <a:lnTo>
                    <a:pt x="8900" y="6511"/>
                  </a:lnTo>
                  <a:cubicBezTo>
                    <a:pt x="9668" y="6582"/>
                    <a:pt x="10324" y="6973"/>
                    <a:pt x="10670" y="7514"/>
                  </a:cubicBezTo>
                  <a:lnTo>
                    <a:pt x="10848" y="7172"/>
                  </a:lnTo>
                  <a:lnTo>
                    <a:pt x="10848" y="3418"/>
                  </a:lnTo>
                  <a:cubicBezTo>
                    <a:pt x="10848" y="1531"/>
                    <a:pt x="9321" y="0"/>
                    <a:pt x="7431" y="0"/>
                  </a:cubicBez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 rot="5400157">
              <a:off x="885735" y="3026747"/>
              <a:ext cx="381043" cy="738939"/>
            </a:xfrm>
            <a:custGeom>
              <a:avLst/>
              <a:gdLst/>
              <a:ahLst/>
              <a:cxnLst/>
              <a:rect l="l" t="t" r="r" b="b"/>
              <a:pathLst>
                <a:path w="6947" h="13472" extrusionOk="0">
                  <a:moveTo>
                    <a:pt x="1900" y="0"/>
                  </a:moveTo>
                  <a:cubicBezTo>
                    <a:pt x="852" y="0"/>
                    <a:pt x="0" y="853"/>
                    <a:pt x="0" y="1900"/>
                  </a:cubicBezTo>
                  <a:lnTo>
                    <a:pt x="0" y="11571"/>
                  </a:lnTo>
                  <a:cubicBezTo>
                    <a:pt x="0" y="12623"/>
                    <a:pt x="852" y="13471"/>
                    <a:pt x="1900" y="13471"/>
                  </a:cubicBezTo>
                  <a:lnTo>
                    <a:pt x="5047" y="13471"/>
                  </a:lnTo>
                  <a:cubicBezTo>
                    <a:pt x="6094" y="13471"/>
                    <a:pt x="6947" y="12623"/>
                    <a:pt x="6947" y="11571"/>
                  </a:cubicBezTo>
                  <a:lnTo>
                    <a:pt x="6947" y="1900"/>
                  </a:lnTo>
                  <a:cubicBezTo>
                    <a:pt x="6947" y="853"/>
                    <a:pt x="6094" y="0"/>
                    <a:pt x="5047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 rot="5400157">
              <a:off x="384398" y="2874966"/>
              <a:ext cx="604228" cy="1042205"/>
            </a:xfrm>
            <a:custGeom>
              <a:avLst/>
              <a:gdLst/>
              <a:ahLst/>
              <a:cxnLst/>
              <a:rect l="l" t="t" r="r" b="b"/>
              <a:pathLst>
                <a:path w="11016" h="19001" extrusionOk="0">
                  <a:moveTo>
                    <a:pt x="2304" y="0"/>
                  </a:moveTo>
                  <a:cubicBezTo>
                    <a:pt x="1034" y="0"/>
                    <a:pt x="1" y="852"/>
                    <a:pt x="1" y="1899"/>
                  </a:cubicBezTo>
                  <a:lnTo>
                    <a:pt x="1" y="17101"/>
                  </a:lnTo>
                  <a:cubicBezTo>
                    <a:pt x="1" y="18148"/>
                    <a:pt x="1034" y="19000"/>
                    <a:pt x="2304" y="19000"/>
                  </a:cubicBezTo>
                  <a:lnTo>
                    <a:pt x="8717" y="19000"/>
                  </a:lnTo>
                  <a:cubicBezTo>
                    <a:pt x="9987" y="19000"/>
                    <a:pt x="11016" y="18148"/>
                    <a:pt x="11016" y="17101"/>
                  </a:cubicBezTo>
                  <a:lnTo>
                    <a:pt x="11016" y="1899"/>
                  </a:lnTo>
                  <a:cubicBezTo>
                    <a:pt x="11016" y="852"/>
                    <a:pt x="9987" y="0"/>
                    <a:pt x="8717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 rot="5400157">
              <a:off x="910665" y="2931009"/>
              <a:ext cx="251103" cy="405561"/>
            </a:xfrm>
            <a:custGeom>
              <a:avLst/>
              <a:gdLst/>
              <a:ahLst/>
              <a:cxnLst/>
              <a:rect l="l" t="t" r="r" b="b"/>
              <a:pathLst>
                <a:path w="4578" h="7394" extrusionOk="0">
                  <a:moveTo>
                    <a:pt x="650" y="1"/>
                  </a:moveTo>
                  <a:cubicBezTo>
                    <a:pt x="561" y="1"/>
                    <a:pt x="471" y="22"/>
                    <a:pt x="387" y="66"/>
                  </a:cubicBezTo>
                  <a:cubicBezTo>
                    <a:pt x="108" y="212"/>
                    <a:pt x="1" y="558"/>
                    <a:pt x="147" y="834"/>
                  </a:cubicBezTo>
                  <a:lnTo>
                    <a:pt x="3422" y="7087"/>
                  </a:lnTo>
                  <a:cubicBezTo>
                    <a:pt x="3525" y="7283"/>
                    <a:pt x="3725" y="7394"/>
                    <a:pt x="3928" y="7394"/>
                  </a:cubicBezTo>
                  <a:cubicBezTo>
                    <a:pt x="4018" y="7394"/>
                    <a:pt x="4106" y="7371"/>
                    <a:pt x="4190" y="7327"/>
                  </a:cubicBezTo>
                  <a:cubicBezTo>
                    <a:pt x="4471" y="7181"/>
                    <a:pt x="4577" y="6835"/>
                    <a:pt x="4430" y="6560"/>
                  </a:cubicBezTo>
                  <a:lnTo>
                    <a:pt x="1155" y="306"/>
                  </a:lnTo>
                  <a:cubicBezTo>
                    <a:pt x="1053" y="113"/>
                    <a:pt x="855" y="1"/>
                    <a:pt x="650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 rot="5400157">
              <a:off x="146866" y="3046466"/>
              <a:ext cx="166086" cy="191427"/>
            </a:xfrm>
            <a:custGeom>
              <a:avLst/>
              <a:gdLst/>
              <a:ahLst/>
              <a:cxnLst/>
              <a:rect l="l" t="t" r="r" b="b"/>
              <a:pathLst>
                <a:path w="3028" h="3490" extrusionOk="0">
                  <a:moveTo>
                    <a:pt x="2382" y="0"/>
                  </a:moveTo>
                  <a:cubicBezTo>
                    <a:pt x="2207" y="0"/>
                    <a:pt x="2034" y="80"/>
                    <a:pt x="1922" y="231"/>
                  </a:cubicBezTo>
                  <a:lnTo>
                    <a:pt x="187" y="2578"/>
                  </a:lnTo>
                  <a:cubicBezTo>
                    <a:pt x="1" y="2832"/>
                    <a:pt x="54" y="3191"/>
                    <a:pt x="306" y="3377"/>
                  </a:cubicBezTo>
                  <a:cubicBezTo>
                    <a:pt x="409" y="3453"/>
                    <a:pt x="529" y="3489"/>
                    <a:pt x="644" y="3489"/>
                  </a:cubicBezTo>
                  <a:cubicBezTo>
                    <a:pt x="822" y="3489"/>
                    <a:pt x="990" y="3409"/>
                    <a:pt x="1105" y="3258"/>
                  </a:cubicBezTo>
                  <a:lnTo>
                    <a:pt x="2841" y="906"/>
                  </a:lnTo>
                  <a:cubicBezTo>
                    <a:pt x="3027" y="652"/>
                    <a:pt x="2974" y="298"/>
                    <a:pt x="2721" y="111"/>
                  </a:cubicBezTo>
                  <a:cubicBezTo>
                    <a:pt x="2619" y="36"/>
                    <a:pt x="2500" y="0"/>
                    <a:pt x="2382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 rot="5400157">
              <a:off x="708538" y="3095893"/>
              <a:ext cx="187477" cy="41905"/>
            </a:xfrm>
            <a:custGeom>
              <a:avLst/>
              <a:gdLst/>
              <a:ahLst/>
              <a:cxnLst/>
              <a:rect l="l" t="t" r="r" b="b"/>
              <a:pathLst>
                <a:path w="3418" h="764" extrusionOk="0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3041" y="764"/>
                  </a:lnTo>
                  <a:cubicBezTo>
                    <a:pt x="3249" y="764"/>
                    <a:pt x="3418" y="590"/>
                    <a:pt x="3418" y="382"/>
                  </a:cubicBezTo>
                  <a:cubicBezTo>
                    <a:pt x="3418" y="173"/>
                    <a:pt x="3249" y="0"/>
                    <a:pt x="3041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 rot="5400157">
              <a:off x="487105" y="3103789"/>
              <a:ext cx="203110" cy="41741"/>
            </a:xfrm>
            <a:custGeom>
              <a:avLst/>
              <a:gdLst/>
              <a:ahLst/>
              <a:cxnLst/>
              <a:rect l="l" t="t" r="r" b="b"/>
              <a:pathLst>
                <a:path w="3703" h="761" extrusionOk="0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3325" y="760"/>
                  </a:lnTo>
                  <a:cubicBezTo>
                    <a:pt x="3534" y="760"/>
                    <a:pt x="3702" y="591"/>
                    <a:pt x="3702" y="378"/>
                  </a:cubicBezTo>
                  <a:cubicBezTo>
                    <a:pt x="3702" y="170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 rot="5400157">
              <a:off x="280180" y="3103815"/>
              <a:ext cx="203110" cy="41686"/>
            </a:xfrm>
            <a:custGeom>
              <a:avLst/>
              <a:gdLst/>
              <a:ahLst/>
              <a:cxnLst/>
              <a:rect l="l" t="t" r="r" b="b"/>
              <a:pathLst>
                <a:path w="3703" h="760" extrusionOk="0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3325" y="759"/>
                  </a:lnTo>
                  <a:cubicBezTo>
                    <a:pt x="3534" y="759"/>
                    <a:pt x="3702" y="591"/>
                    <a:pt x="3702" y="382"/>
                  </a:cubicBezTo>
                  <a:cubicBezTo>
                    <a:pt x="3702" y="173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 rot="5400157">
              <a:off x="910578" y="3455740"/>
              <a:ext cx="251268" cy="405561"/>
            </a:xfrm>
            <a:custGeom>
              <a:avLst/>
              <a:gdLst/>
              <a:ahLst/>
              <a:cxnLst/>
              <a:rect l="l" t="t" r="r" b="b"/>
              <a:pathLst>
                <a:path w="4581" h="7394" extrusionOk="0">
                  <a:moveTo>
                    <a:pt x="3931" y="1"/>
                  </a:moveTo>
                  <a:cubicBezTo>
                    <a:pt x="3725" y="1"/>
                    <a:pt x="3525" y="113"/>
                    <a:pt x="3423" y="306"/>
                  </a:cubicBezTo>
                  <a:lnTo>
                    <a:pt x="147" y="6560"/>
                  </a:lnTo>
                  <a:cubicBezTo>
                    <a:pt x="0" y="6835"/>
                    <a:pt x="111" y="7181"/>
                    <a:pt x="387" y="7327"/>
                  </a:cubicBezTo>
                  <a:cubicBezTo>
                    <a:pt x="471" y="7371"/>
                    <a:pt x="564" y="7394"/>
                    <a:pt x="653" y="7394"/>
                  </a:cubicBezTo>
                  <a:cubicBezTo>
                    <a:pt x="857" y="7394"/>
                    <a:pt x="1057" y="7283"/>
                    <a:pt x="1159" y="7087"/>
                  </a:cubicBezTo>
                  <a:lnTo>
                    <a:pt x="4435" y="834"/>
                  </a:lnTo>
                  <a:cubicBezTo>
                    <a:pt x="4581" y="558"/>
                    <a:pt x="4474" y="212"/>
                    <a:pt x="4195" y="66"/>
                  </a:cubicBezTo>
                  <a:cubicBezTo>
                    <a:pt x="4111" y="22"/>
                    <a:pt x="4020" y="1"/>
                    <a:pt x="3931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 rot="5400157">
              <a:off x="146861" y="3554549"/>
              <a:ext cx="166086" cy="191427"/>
            </a:xfrm>
            <a:custGeom>
              <a:avLst/>
              <a:gdLst/>
              <a:ahLst/>
              <a:cxnLst/>
              <a:rect l="l" t="t" r="r" b="b"/>
              <a:pathLst>
                <a:path w="3028" h="3490" extrusionOk="0">
                  <a:moveTo>
                    <a:pt x="644" y="0"/>
                  </a:moveTo>
                  <a:cubicBezTo>
                    <a:pt x="527" y="0"/>
                    <a:pt x="409" y="36"/>
                    <a:pt x="307" y="111"/>
                  </a:cubicBezTo>
                  <a:cubicBezTo>
                    <a:pt x="54" y="298"/>
                    <a:pt x="1" y="652"/>
                    <a:pt x="187" y="906"/>
                  </a:cubicBezTo>
                  <a:lnTo>
                    <a:pt x="1922" y="3258"/>
                  </a:lnTo>
                  <a:cubicBezTo>
                    <a:pt x="2033" y="3409"/>
                    <a:pt x="2206" y="3489"/>
                    <a:pt x="2379" y="3489"/>
                  </a:cubicBezTo>
                  <a:cubicBezTo>
                    <a:pt x="2499" y="3489"/>
                    <a:pt x="2619" y="3453"/>
                    <a:pt x="2721" y="3377"/>
                  </a:cubicBezTo>
                  <a:cubicBezTo>
                    <a:pt x="2974" y="3191"/>
                    <a:pt x="3027" y="2832"/>
                    <a:pt x="2841" y="2578"/>
                  </a:cubicBezTo>
                  <a:lnTo>
                    <a:pt x="1101" y="231"/>
                  </a:lnTo>
                  <a:cubicBezTo>
                    <a:pt x="990" y="80"/>
                    <a:pt x="818" y="0"/>
                    <a:pt x="644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 rot="5400157">
              <a:off x="708533" y="3654659"/>
              <a:ext cx="187477" cy="41905"/>
            </a:xfrm>
            <a:custGeom>
              <a:avLst/>
              <a:gdLst/>
              <a:ahLst/>
              <a:cxnLst/>
              <a:rect l="l" t="t" r="r" b="b"/>
              <a:pathLst>
                <a:path w="3418" h="764" extrusionOk="0">
                  <a:moveTo>
                    <a:pt x="377" y="0"/>
                  </a:moveTo>
                  <a:cubicBezTo>
                    <a:pt x="168" y="0"/>
                    <a:pt x="0" y="173"/>
                    <a:pt x="0" y="382"/>
                  </a:cubicBezTo>
                  <a:cubicBezTo>
                    <a:pt x="0" y="590"/>
                    <a:pt x="168" y="764"/>
                    <a:pt x="377" y="764"/>
                  </a:cubicBezTo>
                  <a:lnTo>
                    <a:pt x="3036" y="764"/>
                  </a:lnTo>
                  <a:cubicBezTo>
                    <a:pt x="3244" y="764"/>
                    <a:pt x="3417" y="590"/>
                    <a:pt x="3417" y="382"/>
                  </a:cubicBezTo>
                  <a:cubicBezTo>
                    <a:pt x="3417" y="173"/>
                    <a:pt x="3244" y="0"/>
                    <a:pt x="3036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 rot="5400157">
              <a:off x="486990" y="3646813"/>
              <a:ext cx="203329" cy="41741"/>
            </a:xfrm>
            <a:custGeom>
              <a:avLst/>
              <a:gdLst/>
              <a:ahLst/>
              <a:cxnLst/>
              <a:rect l="l" t="t" r="r" b="b"/>
              <a:pathLst>
                <a:path w="3707" h="761" extrusionOk="0">
                  <a:moveTo>
                    <a:pt x="382" y="1"/>
                  </a:moveTo>
                  <a:cubicBezTo>
                    <a:pt x="173" y="1"/>
                    <a:pt x="0" y="170"/>
                    <a:pt x="0" y="378"/>
                  </a:cubicBezTo>
                  <a:cubicBezTo>
                    <a:pt x="0" y="591"/>
                    <a:pt x="173" y="760"/>
                    <a:pt x="382" y="760"/>
                  </a:cubicBezTo>
                  <a:lnTo>
                    <a:pt x="3325" y="760"/>
                  </a:lnTo>
                  <a:cubicBezTo>
                    <a:pt x="3533" y="760"/>
                    <a:pt x="3706" y="591"/>
                    <a:pt x="3706" y="378"/>
                  </a:cubicBezTo>
                  <a:cubicBezTo>
                    <a:pt x="3706" y="170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 rot="5400157">
              <a:off x="280065" y="3646839"/>
              <a:ext cx="203329" cy="41686"/>
            </a:xfrm>
            <a:custGeom>
              <a:avLst/>
              <a:gdLst/>
              <a:ahLst/>
              <a:cxnLst/>
              <a:rect l="l" t="t" r="r" b="b"/>
              <a:pathLst>
                <a:path w="3707" h="760" extrusionOk="0">
                  <a:moveTo>
                    <a:pt x="382" y="1"/>
                  </a:moveTo>
                  <a:cubicBezTo>
                    <a:pt x="173" y="1"/>
                    <a:pt x="0" y="173"/>
                    <a:pt x="0" y="382"/>
                  </a:cubicBezTo>
                  <a:cubicBezTo>
                    <a:pt x="0" y="591"/>
                    <a:pt x="173" y="759"/>
                    <a:pt x="382" y="759"/>
                  </a:cubicBezTo>
                  <a:lnTo>
                    <a:pt x="3325" y="759"/>
                  </a:lnTo>
                  <a:cubicBezTo>
                    <a:pt x="3533" y="759"/>
                    <a:pt x="3706" y="591"/>
                    <a:pt x="3706" y="382"/>
                  </a:cubicBezTo>
                  <a:cubicBezTo>
                    <a:pt x="3706" y="173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 rot="5400157">
              <a:off x="378528" y="3028114"/>
              <a:ext cx="479444" cy="736197"/>
            </a:xfrm>
            <a:custGeom>
              <a:avLst/>
              <a:gdLst/>
              <a:ahLst/>
              <a:cxnLst/>
              <a:rect l="l" t="t" r="r" b="b"/>
              <a:pathLst>
                <a:path w="8741" h="13422" extrusionOk="0">
                  <a:moveTo>
                    <a:pt x="0" y="0"/>
                  </a:moveTo>
                  <a:lnTo>
                    <a:pt x="0" y="13422"/>
                  </a:lnTo>
                  <a:lnTo>
                    <a:pt x="8740" y="1342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 rot="5400157">
              <a:off x="426467" y="3101616"/>
              <a:ext cx="383511" cy="589144"/>
            </a:xfrm>
            <a:custGeom>
              <a:avLst/>
              <a:gdLst/>
              <a:ahLst/>
              <a:cxnLst/>
              <a:rect l="l" t="t" r="r" b="b"/>
              <a:pathLst>
                <a:path w="6992" h="10741" extrusionOk="0">
                  <a:moveTo>
                    <a:pt x="1" y="0"/>
                  </a:moveTo>
                  <a:lnTo>
                    <a:pt x="1" y="10741"/>
                  </a:lnTo>
                  <a:lnTo>
                    <a:pt x="6992" y="10741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 rot="5400157">
              <a:off x="1058129" y="3235574"/>
              <a:ext cx="185832" cy="58854"/>
            </a:xfrm>
            <a:custGeom>
              <a:avLst/>
              <a:gdLst/>
              <a:ahLst/>
              <a:cxnLst/>
              <a:rect l="l" t="t" r="r" b="b"/>
              <a:pathLst>
                <a:path w="3388" h="1073" extrusionOk="0">
                  <a:moveTo>
                    <a:pt x="1846" y="0"/>
                  </a:moveTo>
                  <a:cubicBezTo>
                    <a:pt x="1749" y="0"/>
                    <a:pt x="1650" y="8"/>
                    <a:pt x="1550" y="15"/>
                  </a:cubicBezTo>
                  <a:cubicBezTo>
                    <a:pt x="1430" y="28"/>
                    <a:pt x="1310" y="38"/>
                    <a:pt x="1191" y="73"/>
                  </a:cubicBezTo>
                  <a:cubicBezTo>
                    <a:pt x="1070" y="95"/>
                    <a:pt x="955" y="135"/>
                    <a:pt x="844" y="179"/>
                  </a:cubicBezTo>
                  <a:cubicBezTo>
                    <a:pt x="738" y="224"/>
                    <a:pt x="636" y="277"/>
                    <a:pt x="542" y="339"/>
                  </a:cubicBezTo>
                  <a:cubicBezTo>
                    <a:pt x="454" y="401"/>
                    <a:pt x="369" y="464"/>
                    <a:pt x="302" y="534"/>
                  </a:cubicBezTo>
                  <a:cubicBezTo>
                    <a:pt x="271" y="570"/>
                    <a:pt x="240" y="601"/>
                    <a:pt x="214" y="632"/>
                  </a:cubicBezTo>
                  <a:cubicBezTo>
                    <a:pt x="187" y="673"/>
                    <a:pt x="165" y="704"/>
                    <a:pt x="143" y="739"/>
                  </a:cubicBezTo>
                  <a:cubicBezTo>
                    <a:pt x="99" y="800"/>
                    <a:pt x="72" y="859"/>
                    <a:pt x="54" y="912"/>
                  </a:cubicBezTo>
                  <a:cubicBezTo>
                    <a:pt x="15" y="1013"/>
                    <a:pt x="1" y="1072"/>
                    <a:pt x="1" y="1072"/>
                  </a:cubicBezTo>
                  <a:cubicBezTo>
                    <a:pt x="1" y="1072"/>
                    <a:pt x="58" y="1036"/>
                    <a:pt x="143" y="983"/>
                  </a:cubicBezTo>
                  <a:cubicBezTo>
                    <a:pt x="179" y="952"/>
                    <a:pt x="236" y="925"/>
                    <a:pt x="294" y="894"/>
                  </a:cubicBezTo>
                  <a:cubicBezTo>
                    <a:pt x="325" y="880"/>
                    <a:pt x="356" y="863"/>
                    <a:pt x="387" y="845"/>
                  </a:cubicBezTo>
                  <a:cubicBezTo>
                    <a:pt x="423" y="832"/>
                    <a:pt x="458" y="819"/>
                    <a:pt x="494" y="806"/>
                  </a:cubicBezTo>
                  <a:cubicBezTo>
                    <a:pt x="564" y="770"/>
                    <a:pt x="644" y="753"/>
                    <a:pt x="728" y="726"/>
                  </a:cubicBezTo>
                  <a:cubicBezTo>
                    <a:pt x="814" y="699"/>
                    <a:pt x="902" y="681"/>
                    <a:pt x="995" y="659"/>
                  </a:cubicBezTo>
                  <a:cubicBezTo>
                    <a:pt x="1044" y="655"/>
                    <a:pt x="1093" y="646"/>
                    <a:pt x="1137" y="636"/>
                  </a:cubicBezTo>
                  <a:cubicBezTo>
                    <a:pt x="1191" y="628"/>
                    <a:pt x="1240" y="624"/>
                    <a:pt x="1288" y="614"/>
                  </a:cubicBezTo>
                  <a:cubicBezTo>
                    <a:pt x="1390" y="597"/>
                    <a:pt x="1496" y="593"/>
                    <a:pt x="1599" y="579"/>
                  </a:cubicBezTo>
                  <a:cubicBezTo>
                    <a:pt x="2025" y="544"/>
                    <a:pt x="2473" y="517"/>
                    <a:pt x="2815" y="460"/>
                  </a:cubicBezTo>
                  <a:cubicBezTo>
                    <a:pt x="2988" y="428"/>
                    <a:pt x="3135" y="397"/>
                    <a:pt x="3232" y="366"/>
                  </a:cubicBezTo>
                  <a:cubicBezTo>
                    <a:pt x="3334" y="335"/>
                    <a:pt x="3387" y="308"/>
                    <a:pt x="3387" y="308"/>
                  </a:cubicBezTo>
                  <a:cubicBezTo>
                    <a:pt x="3387" y="308"/>
                    <a:pt x="3334" y="286"/>
                    <a:pt x="3232" y="251"/>
                  </a:cubicBezTo>
                  <a:cubicBezTo>
                    <a:pt x="3135" y="220"/>
                    <a:pt x="2997" y="175"/>
                    <a:pt x="2828" y="130"/>
                  </a:cubicBezTo>
                  <a:cubicBezTo>
                    <a:pt x="2660" y="87"/>
                    <a:pt x="2459" y="46"/>
                    <a:pt x="2242" y="24"/>
                  </a:cubicBezTo>
                  <a:cubicBezTo>
                    <a:pt x="2136" y="15"/>
                    <a:pt x="2020" y="2"/>
                    <a:pt x="1905" y="2"/>
                  </a:cubicBezTo>
                  <a:cubicBezTo>
                    <a:pt x="1886" y="1"/>
                    <a:pt x="1866" y="0"/>
                    <a:pt x="1846" y="0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 rot="5400157">
              <a:off x="978023" y="2958603"/>
              <a:ext cx="104215" cy="104215"/>
            </a:xfrm>
            <a:custGeom>
              <a:avLst/>
              <a:gdLst/>
              <a:ahLst/>
              <a:cxnLst/>
              <a:rect l="l" t="t" r="r" b="b"/>
              <a:pathLst>
                <a:path w="1900" h="1900" extrusionOk="0">
                  <a:moveTo>
                    <a:pt x="1900" y="0"/>
                  </a:moveTo>
                  <a:lnTo>
                    <a:pt x="1" y="1385"/>
                  </a:lnTo>
                  <a:lnTo>
                    <a:pt x="1" y="1899"/>
                  </a:lnTo>
                  <a:lnTo>
                    <a:pt x="1900" y="1735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 rot="5400157">
              <a:off x="978015" y="3729642"/>
              <a:ext cx="104215" cy="104215"/>
            </a:xfrm>
            <a:custGeom>
              <a:avLst/>
              <a:gdLst/>
              <a:ahLst/>
              <a:cxnLst/>
              <a:rect l="l" t="t" r="r" b="b"/>
              <a:pathLst>
                <a:path w="1900" h="1900" extrusionOk="0">
                  <a:moveTo>
                    <a:pt x="0" y="0"/>
                  </a:moveTo>
                  <a:lnTo>
                    <a:pt x="0" y="1735"/>
                  </a:lnTo>
                  <a:lnTo>
                    <a:pt x="1899" y="1899"/>
                  </a:lnTo>
                  <a:lnTo>
                    <a:pt x="1899" y="1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 rot="5400157">
              <a:off x="561271" y="2690537"/>
              <a:ext cx="29509" cy="692207"/>
            </a:xfrm>
            <a:custGeom>
              <a:avLst/>
              <a:gdLst/>
              <a:ahLst/>
              <a:cxnLst/>
              <a:rect l="l" t="t" r="r" b="b"/>
              <a:pathLst>
                <a:path w="538" h="12620" extrusionOk="0">
                  <a:moveTo>
                    <a:pt x="271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2349"/>
                  </a:lnTo>
                  <a:cubicBezTo>
                    <a:pt x="0" y="12500"/>
                    <a:pt x="121" y="12619"/>
                    <a:pt x="271" y="12619"/>
                  </a:cubicBezTo>
                  <a:cubicBezTo>
                    <a:pt x="418" y="12619"/>
                    <a:pt x="537" y="12500"/>
                    <a:pt x="537" y="12349"/>
                  </a:cubicBezTo>
                  <a:lnTo>
                    <a:pt x="537" y="10231"/>
                  </a:lnTo>
                  <a:lnTo>
                    <a:pt x="400" y="10231"/>
                  </a:lnTo>
                  <a:cubicBezTo>
                    <a:pt x="191" y="10231"/>
                    <a:pt x="23" y="10063"/>
                    <a:pt x="23" y="9854"/>
                  </a:cubicBezTo>
                  <a:cubicBezTo>
                    <a:pt x="23" y="9645"/>
                    <a:pt x="191" y="9473"/>
                    <a:pt x="400" y="9473"/>
                  </a:cubicBezTo>
                  <a:lnTo>
                    <a:pt x="537" y="9473"/>
                  </a:lnTo>
                  <a:lnTo>
                    <a:pt x="537" y="6459"/>
                  </a:lnTo>
                  <a:lnTo>
                    <a:pt x="400" y="6459"/>
                  </a:lnTo>
                  <a:cubicBezTo>
                    <a:pt x="191" y="6459"/>
                    <a:pt x="23" y="6290"/>
                    <a:pt x="23" y="6077"/>
                  </a:cubicBezTo>
                  <a:cubicBezTo>
                    <a:pt x="23" y="5869"/>
                    <a:pt x="191" y="5700"/>
                    <a:pt x="400" y="5700"/>
                  </a:cubicBezTo>
                  <a:lnTo>
                    <a:pt x="537" y="5700"/>
                  </a:lnTo>
                  <a:lnTo>
                    <a:pt x="537" y="2567"/>
                  </a:lnTo>
                  <a:lnTo>
                    <a:pt x="400" y="2567"/>
                  </a:lnTo>
                  <a:cubicBezTo>
                    <a:pt x="191" y="2567"/>
                    <a:pt x="23" y="2393"/>
                    <a:pt x="23" y="2185"/>
                  </a:cubicBezTo>
                  <a:cubicBezTo>
                    <a:pt x="23" y="1976"/>
                    <a:pt x="191" y="1803"/>
                    <a:pt x="400" y="1803"/>
                  </a:cubicBezTo>
                  <a:lnTo>
                    <a:pt x="537" y="1803"/>
                  </a:lnTo>
                  <a:lnTo>
                    <a:pt x="537" y="267"/>
                  </a:lnTo>
                  <a:cubicBezTo>
                    <a:pt x="537" y="121"/>
                    <a:pt x="418" y="1"/>
                    <a:pt x="271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 rot="5400157">
              <a:off x="788129" y="3016306"/>
              <a:ext cx="28303" cy="41905"/>
            </a:xfrm>
            <a:custGeom>
              <a:avLst/>
              <a:gdLst/>
              <a:ahLst/>
              <a:cxnLst/>
              <a:rect l="l" t="t" r="r" b="b"/>
              <a:pathLst>
                <a:path w="516" h="764" extrusionOk="0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515" y="764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 rot="5400157">
              <a:off x="574512" y="3016386"/>
              <a:ext cx="28303" cy="41741"/>
            </a:xfrm>
            <a:custGeom>
              <a:avLst/>
              <a:gdLst/>
              <a:ahLst/>
              <a:cxnLst/>
              <a:rect l="l" t="t" r="r" b="b"/>
              <a:pathLst>
                <a:path w="516" h="761" extrusionOk="0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515" y="760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 rot="5400157">
              <a:off x="367587" y="3016411"/>
              <a:ext cx="28303" cy="41686"/>
            </a:xfrm>
            <a:custGeom>
              <a:avLst/>
              <a:gdLst/>
              <a:ahLst/>
              <a:cxnLst/>
              <a:rect l="l" t="t" r="r" b="b"/>
              <a:pathLst>
                <a:path w="516" h="760" extrusionOk="0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515" y="759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 rot="5400157">
              <a:off x="561237" y="3409440"/>
              <a:ext cx="29564" cy="692207"/>
            </a:xfrm>
            <a:custGeom>
              <a:avLst/>
              <a:gdLst/>
              <a:ahLst/>
              <a:cxnLst/>
              <a:rect l="l" t="t" r="r" b="b"/>
              <a:pathLst>
                <a:path w="539" h="12620" extrusionOk="0">
                  <a:moveTo>
                    <a:pt x="272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803"/>
                  </a:lnTo>
                  <a:lnTo>
                    <a:pt x="139" y="1803"/>
                  </a:lnTo>
                  <a:cubicBezTo>
                    <a:pt x="347" y="1803"/>
                    <a:pt x="520" y="1976"/>
                    <a:pt x="520" y="2185"/>
                  </a:cubicBezTo>
                  <a:cubicBezTo>
                    <a:pt x="520" y="2393"/>
                    <a:pt x="347" y="2567"/>
                    <a:pt x="139" y="2567"/>
                  </a:cubicBezTo>
                  <a:lnTo>
                    <a:pt x="0" y="2567"/>
                  </a:lnTo>
                  <a:lnTo>
                    <a:pt x="0" y="5700"/>
                  </a:lnTo>
                  <a:lnTo>
                    <a:pt x="139" y="5700"/>
                  </a:lnTo>
                  <a:cubicBezTo>
                    <a:pt x="347" y="5700"/>
                    <a:pt x="520" y="5869"/>
                    <a:pt x="520" y="6077"/>
                  </a:cubicBezTo>
                  <a:cubicBezTo>
                    <a:pt x="520" y="6290"/>
                    <a:pt x="347" y="6459"/>
                    <a:pt x="139" y="6459"/>
                  </a:cubicBezTo>
                  <a:lnTo>
                    <a:pt x="0" y="6459"/>
                  </a:lnTo>
                  <a:lnTo>
                    <a:pt x="0" y="9473"/>
                  </a:lnTo>
                  <a:lnTo>
                    <a:pt x="139" y="9473"/>
                  </a:lnTo>
                  <a:cubicBezTo>
                    <a:pt x="347" y="9473"/>
                    <a:pt x="520" y="9645"/>
                    <a:pt x="520" y="9854"/>
                  </a:cubicBezTo>
                  <a:cubicBezTo>
                    <a:pt x="520" y="10063"/>
                    <a:pt x="347" y="10231"/>
                    <a:pt x="139" y="10231"/>
                  </a:cubicBezTo>
                  <a:lnTo>
                    <a:pt x="0" y="10231"/>
                  </a:lnTo>
                  <a:lnTo>
                    <a:pt x="0" y="12349"/>
                  </a:lnTo>
                  <a:cubicBezTo>
                    <a:pt x="0" y="12500"/>
                    <a:pt x="121" y="12619"/>
                    <a:pt x="272" y="12619"/>
                  </a:cubicBezTo>
                  <a:cubicBezTo>
                    <a:pt x="418" y="12619"/>
                    <a:pt x="538" y="12500"/>
                    <a:pt x="538" y="12349"/>
                  </a:cubicBezTo>
                  <a:lnTo>
                    <a:pt x="538" y="267"/>
                  </a:lnTo>
                  <a:cubicBezTo>
                    <a:pt x="538" y="121"/>
                    <a:pt x="418" y="1"/>
                    <a:pt x="272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 rot="5400157">
              <a:off x="787985" y="3734111"/>
              <a:ext cx="28577" cy="41905"/>
            </a:xfrm>
            <a:custGeom>
              <a:avLst/>
              <a:gdLst/>
              <a:ahLst/>
              <a:cxnLst/>
              <a:rect l="l" t="t" r="r" b="b"/>
              <a:pathLst>
                <a:path w="521" h="764" extrusionOk="0">
                  <a:moveTo>
                    <a:pt x="0" y="0"/>
                  </a:moveTo>
                  <a:lnTo>
                    <a:pt x="0" y="764"/>
                  </a:lnTo>
                  <a:lnTo>
                    <a:pt x="139" y="764"/>
                  </a:lnTo>
                  <a:cubicBezTo>
                    <a:pt x="347" y="764"/>
                    <a:pt x="520" y="590"/>
                    <a:pt x="520" y="382"/>
                  </a:cubicBezTo>
                  <a:cubicBezTo>
                    <a:pt x="520" y="173"/>
                    <a:pt x="347" y="0"/>
                    <a:pt x="139" y="0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 rot="5400157">
              <a:off x="574368" y="3734192"/>
              <a:ext cx="28577" cy="41741"/>
            </a:xfrm>
            <a:custGeom>
              <a:avLst/>
              <a:gdLst/>
              <a:ahLst/>
              <a:cxnLst/>
              <a:rect l="l" t="t" r="r" b="b"/>
              <a:pathLst>
                <a:path w="521" h="761" extrusionOk="0">
                  <a:moveTo>
                    <a:pt x="0" y="1"/>
                  </a:moveTo>
                  <a:lnTo>
                    <a:pt x="0" y="760"/>
                  </a:lnTo>
                  <a:lnTo>
                    <a:pt x="139" y="760"/>
                  </a:lnTo>
                  <a:cubicBezTo>
                    <a:pt x="347" y="760"/>
                    <a:pt x="520" y="591"/>
                    <a:pt x="520" y="378"/>
                  </a:cubicBezTo>
                  <a:cubicBezTo>
                    <a:pt x="520" y="170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 rot="5400157">
              <a:off x="367444" y="3734217"/>
              <a:ext cx="28577" cy="41686"/>
            </a:xfrm>
            <a:custGeom>
              <a:avLst/>
              <a:gdLst/>
              <a:ahLst/>
              <a:cxnLst/>
              <a:rect l="l" t="t" r="r" b="b"/>
              <a:pathLst>
                <a:path w="521" h="760" extrusionOk="0">
                  <a:moveTo>
                    <a:pt x="0" y="1"/>
                  </a:moveTo>
                  <a:lnTo>
                    <a:pt x="0" y="759"/>
                  </a:lnTo>
                  <a:lnTo>
                    <a:pt x="139" y="759"/>
                  </a:lnTo>
                  <a:cubicBezTo>
                    <a:pt x="347" y="759"/>
                    <a:pt x="520" y="591"/>
                    <a:pt x="520" y="382"/>
                  </a:cubicBezTo>
                  <a:cubicBezTo>
                    <a:pt x="520" y="173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 rot="5400157">
              <a:off x="1456760" y="3044120"/>
              <a:ext cx="156542" cy="122864"/>
            </a:xfrm>
            <a:custGeom>
              <a:avLst/>
              <a:gdLst/>
              <a:ahLst/>
              <a:cxnLst/>
              <a:rect l="l" t="t" r="r" b="b"/>
              <a:pathLst>
                <a:path w="2854" h="2240" extrusionOk="0">
                  <a:moveTo>
                    <a:pt x="2177" y="0"/>
                  </a:moveTo>
                  <a:cubicBezTo>
                    <a:pt x="1816" y="0"/>
                    <a:pt x="1354" y="349"/>
                    <a:pt x="1061" y="534"/>
                  </a:cubicBezTo>
                  <a:cubicBezTo>
                    <a:pt x="506" y="875"/>
                    <a:pt x="0" y="1376"/>
                    <a:pt x="498" y="1967"/>
                  </a:cubicBezTo>
                  <a:cubicBezTo>
                    <a:pt x="660" y="2161"/>
                    <a:pt x="835" y="2240"/>
                    <a:pt x="1011" y="2240"/>
                  </a:cubicBezTo>
                  <a:cubicBezTo>
                    <a:pt x="1486" y="2240"/>
                    <a:pt x="1975" y="1674"/>
                    <a:pt x="2272" y="1292"/>
                  </a:cubicBezTo>
                  <a:cubicBezTo>
                    <a:pt x="2561" y="919"/>
                    <a:pt x="2854" y="569"/>
                    <a:pt x="2508" y="151"/>
                  </a:cubicBezTo>
                  <a:cubicBezTo>
                    <a:pt x="2418" y="43"/>
                    <a:pt x="2304" y="0"/>
                    <a:pt x="2177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 rot="5400157">
              <a:off x="1491892" y="3063127"/>
              <a:ext cx="86224" cy="67520"/>
            </a:xfrm>
            <a:custGeom>
              <a:avLst/>
              <a:gdLst/>
              <a:ahLst/>
              <a:cxnLst/>
              <a:rect l="l" t="t" r="r" b="b"/>
              <a:pathLst>
                <a:path w="1572" h="1231" extrusionOk="0">
                  <a:moveTo>
                    <a:pt x="1200" y="0"/>
                  </a:moveTo>
                  <a:cubicBezTo>
                    <a:pt x="1001" y="0"/>
                    <a:pt x="747" y="191"/>
                    <a:pt x="582" y="290"/>
                  </a:cubicBezTo>
                  <a:cubicBezTo>
                    <a:pt x="281" y="482"/>
                    <a:pt x="1" y="756"/>
                    <a:pt x="276" y="1080"/>
                  </a:cubicBezTo>
                  <a:cubicBezTo>
                    <a:pt x="365" y="1187"/>
                    <a:pt x="461" y="1230"/>
                    <a:pt x="558" y="1230"/>
                  </a:cubicBezTo>
                  <a:cubicBezTo>
                    <a:pt x="819" y="1230"/>
                    <a:pt x="1088" y="919"/>
                    <a:pt x="1252" y="712"/>
                  </a:cubicBezTo>
                  <a:cubicBezTo>
                    <a:pt x="1412" y="503"/>
                    <a:pt x="1572" y="312"/>
                    <a:pt x="1381" y="82"/>
                  </a:cubicBezTo>
                  <a:cubicBezTo>
                    <a:pt x="1332" y="23"/>
                    <a:pt x="1269" y="0"/>
                    <a:pt x="1200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 rot="5400157">
              <a:off x="1456727" y="3625237"/>
              <a:ext cx="156597" cy="122864"/>
            </a:xfrm>
            <a:custGeom>
              <a:avLst/>
              <a:gdLst/>
              <a:ahLst/>
              <a:cxnLst/>
              <a:rect l="l" t="t" r="r" b="b"/>
              <a:pathLst>
                <a:path w="2855" h="2240" extrusionOk="0">
                  <a:moveTo>
                    <a:pt x="681" y="0"/>
                  </a:moveTo>
                  <a:cubicBezTo>
                    <a:pt x="555" y="0"/>
                    <a:pt x="441" y="43"/>
                    <a:pt x="351" y="151"/>
                  </a:cubicBezTo>
                  <a:cubicBezTo>
                    <a:pt x="1" y="569"/>
                    <a:pt x="294" y="919"/>
                    <a:pt x="587" y="1292"/>
                  </a:cubicBezTo>
                  <a:cubicBezTo>
                    <a:pt x="881" y="1674"/>
                    <a:pt x="1371" y="2240"/>
                    <a:pt x="1847" y="2240"/>
                  </a:cubicBezTo>
                  <a:cubicBezTo>
                    <a:pt x="2024" y="2240"/>
                    <a:pt x="2199" y="2161"/>
                    <a:pt x="2361" y="1967"/>
                  </a:cubicBezTo>
                  <a:cubicBezTo>
                    <a:pt x="2854" y="1376"/>
                    <a:pt x="2353" y="875"/>
                    <a:pt x="1798" y="534"/>
                  </a:cubicBezTo>
                  <a:cubicBezTo>
                    <a:pt x="1502" y="349"/>
                    <a:pt x="1041" y="0"/>
                    <a:pt x="681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 rot="5400157">
              <a:off x="1491996" y="3661659"/>
              <a:ext cx="86005" cy="67520"/>
            </a:xfrm>
            <a:custGeom>
              <a:avLst/>
              <a:gdLst/>
              <a:ahLst/>
              <a:cxnLst/>
              <a:rect l="l" t="t" r="r" b="b"/>
              <a:pathLst>
                <a:path w="1568" h="1231" extrusionOk="0">
                  <a:moveTo>
                    <a:pt x="373" y="0"/>
                  </a:moveTo>
                  <a:cubicBezTo>
                    <a:pt x="303" y="0"/>
                    <a:pt x="241" y="23"/>
                    <a:pt x="192" y="82"/>
                  </a:cubicBezTo>
                  <a:cubicBezTo>
                    <a:pt x="1" y="312"/>
                    <a:pt x="161" y="503"/>
                    <a:pt x="320" y="712"/>
                  </a:cubicBezTo>
                  <a:cubicBezTo>
                    <a:pt x="482" y="919"/>
                    <a:pt x="752" y="1230"/>
                    <a:pt x="1015" y="1230"/>
                  </a:cubicBezTo>
                  <a:cubicBezTo>
                    <a:pt x="1112" y="1230"/>
                    <a:pt x="1208" y="1187"/>
                    <a:pt x="1297" y="1080"/>
                  </a:cubicBezTo>
                  <a:cubicBezTo>
                    <a:pt x="1568" y="756"/>
                    <a:pt x="1292" y="482"/>
                    <a:pt x="986" y="290"/>
                  </a:cubicBezTo>
                  <a:cubicBezTo>
                    <a:pt x="825" y="191"/>
                    <a:pt x="571" y="0"/>
                    <a:pt x="373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18"/>
          <p:cNvGrpSpPr/>
          <p:nvPr/>
        </p:nvGrpSpPr>
        <p:grpSpPr>
          <a:xfrm>
            <a:off x="636800" y="1081700"/>
            <a:ext cx="2213700" cy="3428303"/>
            <a:chOff x="636800" y="1081700"/>
            <a:chExt cx="2213700" cy="3428303"/>
          </a:xfrm>
        </p:grpSpPr>
        <p:grpSp>
          <p:nvGrpSpPr>
            <p:cNvPr id="365" name="Google Shape;365;p18"/>
            <p:cNvGrpSpPr/>
            <p:nvPr/>
          </p:nvGrpSpPr>
          <p:grpSpPr>
            <a:xfrm>
              <a:off x="636800" y="3579425"/>
              <a:ext cx="2213700" cy="930578"/>
              <a:chOff x="586325" y="3526175"/>
              <a:chExt cx="2213700" cy="930578"/>
            </a:xfrm>
          </p:grpSpPr>
          <p:sp>
            <p:nvSpPr>
              <p:cNvPr id="366" name="Google Shape;366;p18"/>
              <p:cNvSpPr txBox="1"/>
              <p:nvPr/>
            </p:nvSpPr>
            <p:spPr>
              <a:xfrm>
                <a:off x="586325" y="3526175"/>
                <a:ext cx="2213700" cy="403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chemeClr val="lt1"/>
                    </a:solidFill>
                    <a:latin typeface="Krona One"/>
                    <a:ea typeface="Krona One"/>
                    <a:cs typeface="Krona One"/>
                    <a:sym typeface="Krona One"/>
                  </a:rPr>
                  <a:t>Agente</a:t>
                </a:r>
                <a:endParaRPr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endParaRPr>
              </a:p>
            </p:txBody>
          </p:sp>
          <p:sp>
            <p:nvSpPr>
              <p:cNvPr id="367" name="Google Shape;367;p18"/>
              <p:cNvSpPr txBox="1"/>
              <p:nvPr/>
            </p:nvSpPr>
            <p:spPr>
              <a:xfrm>
                <a:off x="662738" y="3937753"/>
                <a:ext cx="2061000" cy="51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Esplorare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l’ambiente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e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compiere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decisioni</a:t>
                </a:r>
                <a:endParaRPr lang="en-US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  <p:sp>
          <p:nvSpPr>
            <p:cNvPr id="368" name="Google Shape;368;p18"/>
            <p:cNvSpPr txBox="1"/>
            <p:nvPr/>
          </p:nvSpPr>
          <p:spPr>
            <a:xfrm>
              <a:off x="1176138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1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69" name="Google Shape;369;p18"/>
          <p:cNvGrpSpPr/>
          <p:nvPr/>
        </p:nvGrpSpPr>
        <p:grpSpPr>
          <a:xfrm>
            <a:off x="3465150" y="1081700"/>
            <a:ext cx="2213700" cy="3623083"/>
            <a:chOff x="3465150" y="1081700"/>
            <a:chExt cx="2213700" cy="3623083"/>
          </a:xfrm>
        </p:grpSpPr>
        <p:sp>
          <p:nvSpPr>
            <p:cNvPr id="370" name="Google Shape;370;p18"/>
            <p:cNvSpPr txBox="1"/>
            <p:nvPr/>
          </p:nvSpPr>
          <p:spPr>
            <a:xfrm>
              <a:off x="3465150" y="3583475"/>
              <a:ext cx="2213700" cy="40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Ambiente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71" name="Google Shape;371;p18"/>
            <p:cNvSpPr txBox="1"/>
            <p:nvPr/>
          </p:nvSpPr>
          <p:spPr>
            <a:xfrm>
              <a:off x="3541463" y="4185783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Una pista irregolare e sconosciuta all’agente, con spazio degli stati continuo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72" name="Google Shape;372;p18"/>
            <p:cNvSpPr txBox="1"/>
            <p:nvPr/>
          </p:nvSpPr>
          <p:spPr>
            <a:xfrm>
              <a:off x="4004363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2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73" name="Google Shape;373;p18"/>
          <p:cNvGrpSpPr/>
          <p:nvPr/>
        </p:nvGrpSpPr>
        <p:grpSpPr>
          <a:xfrm>
            <a:off x="6257838" y="1081700"/>
            <a:ext cx="2249287" cy="3429925"/>
            <a:chOff x="6257838" y="1081700"/>
            <a:chExt cx="2249287" cy="3429925"/>
          </a:xfrm>
        </p:grpSpPr>
        <p:sp>
          <p:nvSpPr>
            <p:cNvPr id="374" name="Google Shape;374;p18"/>
            <p:cNvSpPr txBox="1"/>
            <p:nvPr/>
          </p:nvSpPr>
          <p:spPr>
            <a:xfrm>
              <a:off x="6293425" y="3579425"/>
              <a:ext cx="2213700" cy="40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Obiettivo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75" name="Google Shape;375;p18"/>
            <p:cNvSpPr txBox="1"/>
            <p:nvPr/>
          </p:nvSpPr>
          <p:spPr>
            <a:xfrm>
              <a:off x="6257838" y="3992625"/>
              <a:ext cx="22137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Minimizzare le collisioni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76" name="Google Shape;376;p18"/>
            <p:cNvSpPr txBox="1"/>
            <p:nvPr/>
          </p:nvSpPr>
          <p:spPr>
            <a:xfrm>
              <a:off x="6797088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3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Q-Learning</a:t>
            </a:r>
            <a:endParaRPr dirty="0"/>
          </a:p>
        </p:txBody>
      </p:sp>
      <p:pic>
        <p:nvPicPr>
          <p:cNvPr id="4" name="Immagine 3" descr="Immagine che contiene Elementi grafici, schermata, grafica, cerchio&#10;&#10;Descrizione generata automaticamente">
            <a:extLst>
              <a:ext uri="{FF2B5EF4-FFF2-40B4-BE49-F238E27FC236}">
                <a16:creationId xmlns:a16="http://schemas.microsoft.com/office/drawing/2014/main" id="{9FE02DE8-682D-6519-7B41-DD0EE8005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28224"/>
            <a:ext cx="6089529" cy="2768642"/>
          </a:xfrm>
          <a:prstGeom prst="rect">
            <a:avLst/>
          </a:prstGeom>
        </p:spPr>
      </p:pic>
      <p:sp>
        <p:nvSpPr>
          <p:cNvPr id="8" name="Google Shape;366;p18">
            <a:extLst>
              <a:ext uri="{FF2B5EF4-FFF2-40B4-BE49-F238E27FC236}">
                <a16:creationId xmlns:a16="http://schemas.microsoft.com/office/drawing/2014/main" id="{3E06FF77-370E-C330-3A0D-C2004B12AAD5}"/>
              </a:ext>
            </a:extLst>
          </p:cNvPr>
          <p:cNvSpPr txBox="1"/>
          <p:nvPr/>
        </p:nvSpPr>
        <p:spPr>
          <a:xfrm>
            <a:off x="261256" y="1103338"/>
            <a:ext cx="2987901" cy="7386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Un algoritmo di apprendimento per rinforzo che impara a compiere le azioni ottimali interagendo con l’ambiente</a:t>
            </a:r>
          </a:p>
        </p:txBody>
      </p:sp>
      <p:sp>
        <p:nvSpPr>
          <p:cNvPr id="9" name="Google Shape;366;p18">
            <a:extLst>
              <a:ext uri="{FF2B5EF4-FFF2-40B4-BE49-F238E27FC236}">
                <a16:creationId xmlns:a16="http://schemas.microsoft.com/office/drawing/2014/main" id="{DD6B041E-E08D-188B-288E-B2ABFDC11FD1}"/>
              </a:ext>
            </a:extLst>
          </p:cNvPr>
          <p:cNvSpPr txBox="1"/>
          <p:nvPr/>
        </p:nvSpPr>
        <p:spPr>
          <a:xfrm>
            <a:off x="261254" y="2391536"/>
            <a:ext cx="2987901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Ragiona in termini di stati e azioni</a:t>
            </a:r>
          </a:p>
        </p:txBody>
      </p:sp>
      <p:sp>
        <p:nvSpPr>
          <p:cNvPr id="10" name="Google Shape;366;p18">
            <a:extLst>
              <a:ext uri="{FF2B5EF4-FFF2-40B4-BE49-F238E27FC236}">
                <a16:creationId xmlns:a16="http://schemas.microsoft.com/office/drawing/2014/main" id="{18FE0CA9-DDEC-0254-C384-ADA86F47CED9}"/>
              </a:ext>
            </a:extLst>
          </p:cNvPr>
          <p:cNvSpPr txBox="1"/>
          <p:nvPr/>
        </p:nvSpPr>
        <p:spPr>
          <a:xfrm>
            <a:off x="261254" y="3691290"/>
            <a:ext cx="2987901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Ad ogni coppia stato-azione corrisponde un indice </a:t>
            </a:r>
            <a:r>
              <a:rPr lang="it-IT" sz="1200">
                <a:solidFill>
                  <a:schemeClr val="bg1"/>
                </a:solidFill>
              </a:rPr>
              <a:t>di utilità </a:t>
            </a:r>
            <a:endParaRPr lang="it-IT" sz="1200" dirty="0">
              <a:solidFill>
                <a:schemeClr val="bg1"/>
              </a:solidFill>
            </a:endParaRPr>
          </a:p>
        </p:txBody>
      </p:sp>
      <p:cxnSp>
        <p:nvCxnSpPr>
          <p:cNvPr id="12" name="Connettore a gomito 11">
            <a:extLst>
              <a:ext uri="{FF2B5EF4-FFF2-40B4-BE49-F238E27FC236}">
                <a16:creationId xmlns:a16="http://schemas.microsoft.com/office/drawing/2014/main" id="{E073D9D6-05C1-97E3-1A0B-065989BFBEA0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49157" y="1472671"/>
            <a:ext cx="3220223" cy="1205215"/>
          </a:xfrm>
          <a:prstGeom prst="bentConnector3">
            <a:avLst/>
          </a:prstGeom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561544B1-3BA9-FA89-6A21-A566DE8BB8DC}"/>
              </a:ext>
            </a:extLst>
          </p:cNvPr>
          <p:cNvCxnSpPr>
            <a:cxnSpLocks/>
          </p:cNvCxnSpPr>
          <p:nvPr/>
        </p:nvCxnSpPr>
        <p:spPr>
          <a:xfrm>
            <a:off x="3249155" y="2677886"/>
            <a:ext cx="1610113" cy="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5" name="Connettore diritto 304">
            <a:extLst>
              <a:ext uri="{FF2B5EF4-FFF2-40B4-BE49-F238E27FC236}">
                <a16:creationId xmlns:a16="http://schemas.microsoft.com/office/drawing/2014/main" id="{B9AFED09-A25B-5D72-2590-C810214DFF26}"/>
              </a:ext>
            </a:extLst>
          </p:cNvPr>
          <p:cNvCxnSpPr>
            <a:cxnSpLocks/>
          </p:cNvCxnSpPr>
          <p:nvPr/>
        </p:nvCxnSpPr>
        <p:spPr>
          <a:xfrm>
            <a:off x="3249155" y="2675036"/>
            <a:ext cx="1610113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6" name="Connettore diritto 305">
            <a:extLst>
              <a:ext uri="{FF2B5EF4-FFF2-40B4-BE49-F238E27FC236}">
                <a16:creationId xmlns:a16="http://schemas.microsoft.com/office/drawing/2014/main" id="{9325C804-BC00-FDFA-7748-13F7EBFD422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249155" y="3977640"/>
            <a:ext cx="1620502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7" name="Connettore diritto 306">
            <a:extLst>
              <a:ext uri="{FF2B5EF4-FFF2-40B4-BE49-F238E27FC236}">
                <a16:creationId xmlns:a16="http://schemas.microsoft.com/office/drawing/2014/main" id="{6DE313F2-6E14-0544-F10C-F6B545BEA17B}"/>
              </a:ext>
            </a:extLst>
          </p:cNvPr>
          <p:cNvCxnSpPr>
            <a:cxnSpLocks/>
          </p:cNvCxnSpPr>
          <p:nvPr/>
        </p:nvCxnSpPr>
        <p:spPr>
          <a:xfrm flipV="1">
            <a:off x="4856887" y="2677886"/>
            <a:ext cx="0" cy="1299754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74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95051" y="1898584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Da sempre necessario nei </a:t>
            </a:r>
            <a:r>
              <a:rPr lang="it-IT" sz="2800" dirty="0" err="1">
                <a:solidFill>
                  <a:schemeClr val="lt1"/>
                </a:solidFill>
              </a:rPr>
              <a:t>videgiochi</a:t>
            </a:r>
            <a:endParaRPr sz="2800" dirty="0">
              <a:solidFill>
                <a:schemeClr val="lt1"/>
              </a:solidFill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70589F5A-D09C-EF48-2267-9FD687E73C15}"/>
              </a:ext>
            </a:extLst>
          </p:cNvPr>
          <p:cNvGrpSpPr/>
          <p:nvPr/>
        </p:nvGrpSpPr>
        <p:grpSpPr>
          <a:xfrm>
            <a:off x="282020" y="1304433"/>
            <a:ext cx="4289955" cy="2534634"/>
            <a:chOff x="535259" y="1152475"/>
            <a:chExt cx="2943921" cy="1650198"/>
          </a:xfrm>
        </p:grpSpPr>
        <p:pic>
          <p:nvPicPr>
            <p:cNvPr id="5" name="Immagine 4" descr="Immagine che contiene schermata, incrocio, strada&#10;&#10;Descrizione generata automaticamente">
              <a:extLst>
                <a:ext uri="{FF2B5EF4-FFF2-40B4-BE49-F238E27FC236}">
                  <a16:creationId xmlns:a16="http://schemas.microsoft.com/office/drawing/2014/main" id="{D2394351-F6CA-E35A-DA06-BB4776239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562" y="1152475"/>
              <a:ext cx="2914185" cy="1639229"/>
            </a:xfrm>
            <a:prstGeom prst="rect">
              <a:avLst/>
            </a:prstGeom>
          </p:spPr>
        </p:pic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98BA8ECB-4B41-C50A-BCC0-131ADF263C0B}"/>
                </a:ext>
              </a:extLst>
            </p:cNvPr>
            <p:cNvSpPr/>
            <p:nvPr/>
          </p:nvSpPr>
          <p:spPr>
            <a:xfrm>
              <a:off x="535259" y="1152475"/>
              <a:ext cx="2943921" cy="1650198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1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Come </a:t>
            </a:r>
            <a:r>
              <a:rPr lang="en-US" sz="2000" dirty="0" err="1"/>
              <a:t>funziona</a:t>
            </a:r>
            <a:r>
              <a:rPr lang="en-US" sz="2000" dirty="0"/>
              <a:t> </a:t>
            </a:r>
            <a:r>
              <a:rPr lang="en-US" sz="2000" dirty="0" err="1"/>
              <a:t>l’algoritmo</a:t>
            </a:r>
            <a:r>
              <a:rPr lang="en-US" sz="2000" dirty="0"/>
              <a:t>?</a:t>
            </a:r>
          </a:p>
        </p:txBody>
      </p:sp>
      <p:grpSp>
        <p:nvGrpSpPr>
          <p:cNvPr id="500" name="Google Shape;500;p21"/>
          <p:cNvGrpSpPr/>
          <p:nvPr/>
        </p:nvGrpSpPr>
        <p:grpSpPr>
          <a:xfrm>
            <a:off x="5884462" y="1563663"/>
            <a:ext cx="2367076" cy="2367076"/>
            <a:chOff x="6056362" y="1563663"/>
            <a:chExt cx="2367076" cy="2367076"/>
          </a:xfrm>
        </p:grpSpPr>
        <p:grpSp>
          <p:nvGrpSpPr>
            <p:cNvPr id="501" name="Google Shape;501;p21"/>
            <p:cNvGrpSpPr/>
            <p:nvPr/>
          </p:nvGrpSpPr>
          <p:grpSpPr>
            <a:xfrm>
              <a:off x="6056362" y="1563663"/>
              <a:ext cx="2367076" cy="2367076"/>
              <a:chOff x="1502300" y="1298775"/>
              <a:chExt cx="1055082" cy="1055082"/>
            </a:xfrm>
          </p:grpSpPr>
          <p:sp>
            <p:nvSpPr>
              <p:cNvPr id="502" name="Google Shape;502;p21"/>
              <p:cNvSpPr/>
              <p:nvPr/>
            </p:nvSpPr>
            <p:spPr>
              <a:xfrm>
                <a:off x="1502300" y="1298775"/>
                <a:ext cx="1055082" cy="1055082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826" extrusionOk="0">
                    <a:moveTo>
                      <a:pt x="3915" y="1"/>
                    </a:moveTo>
                    <a:cubicBezTo>
                      <a:pt x="1754" y="1"/>
                      <a:pt x="1" y="1754"/>
                      <a:pt x="1" y="3911"/>
                    </a:cubicBezTo>
                    <a:cubicBezTo>
                      <a:pt x="1" y="6073"/>
                      <a:pt x="1754" y="7826"/>
                      <a:pt x="3915" y="7826"/>
                    </a:cubicBezTo>
                    <a:cubicBezTo>
                      <a:pt x="6077" y="7826"/>
                      <a:pt x="7826" y="6073"/>
                      <a:pt x="7826" y="3911"/>
                    </a:cubicBezTo>
                    <a:cubicBezTo>
                      <a:pt x="7826" y="1754"/>
                      <a:pt x="6077" y="1"/>
                      <a:pt x="3915" y="1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1"/>
              <p:cNvSpPr/>
              <p:nvPr/>
            </p:nvSpPr>
            <p:spPr>
              <a:xfrm>
                <a:off x="1712479" y="1508954"/>
                <a:ext cx="634856" cy="63499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710" extrusionOk="0">
                    <a:moveTo>
                      <a:pt x="177" y="0"/>
                    </a:moveTo>
                    <a:cubicBezTo>
                      <a:pt x="80" y="0"/>
                      <a:pt x="0" y="80"/>
                      <a:pt x="0" y="177"/>
                    </a:cubicBezTo>
                    <a:lnTo>
                      <a:pt x="0" y="4532"/>
                    </a:lnTo>
                    <a:cubicBezTo>
                      <a:pt x="0" y="4630"/>
                      <a:pt x="80" y="4710"/>
                      <a:pt x="177" y="4710"/>
                    </a:cubicBezTo>
                    <a:lnTo>
                      <a:pt x="4531" y="4710"/>
                    </a:lnTo>
                    <a:cubicBezTo>
                      <a:pt x="4628" y="4710"/>
                      <a:pt x="4708" y="4630"/>
                      <a:pt x="4708" y="4532"/>
                    </a:cubicBezTo>
                    <a:lnTo>
                      <a:pt x="4708" y="177"/>
                    </a:lnTo>
                    <a:cubicBezTo>
                      <a:pt x="4708" y="80"/>
                      <a:pt x="4628" y="0"/>
                      <a:pt x="4531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1785415" y="1590923"/>
                <a:ext cx="488983" cy="471052"/>
              </a:xfrm>
              <a:custGeom>
                <a:avLst/>
                <a:gdLst/>
                <a:ahLst/>
                <a:cxnLst/>
                <a:rect l="l" t="t" r="r" b="b"/>
                <a:pathLst>
                  <a:path w="3627" h="3494" extrusionOk="0">
                    <a:moveTo>
                      <a:pt x="466" y="0"/>
                    </a:moveTo>
                    <a:cubicBezTo>
                      <a:pt x="209" y="0"/>
                      <a:pt x="0" y="208"/>
                      <a:pt x="0" y="466"/>
                    </a:cubicBezTo>
                    <a:cubicBezTo>
                      <a:pt x="0" y="688"/>
                      <a:pt x="160" y="870"/>
                      <a:pt x="369" y="919"/>
                    </a:cubicBezTo>
                    <a:lnTo>
                      <a:pt x="369" y="2574"/>
                    </a:lnTo>
                    <a:cubicBezTo>
                      <a:pt x="160" y="2623"/>
                      <a:pt x="0" y="2805"/>
                      <a:pt x="0" y="3027"/>
                    </a:cubicBezTo>
                    <a:cubicBezTo>
                      <a:pt x="0" y="3285"/>
                      <a:pt x="209" y="3493"/>
                      <a:pt x="466" y="3493"/>
                    </a:cubicBezTo>
                    <a:cubicBezTo>
                      <a:pt x="723" y="3493"/>
                      <a:pt x="932" y="3285"/>
                      <a:pt x="932" y="3027"/>
                    </a:cubicBezTo>
                    <a:cubicBezTo>
                      <a:pt x="932" y="2805"/>
                      <a:pt x="772" y="2623"/>
                      <a:pt x="564" y="2574"/>
                    </a:cubicBezTo>
                    <a:lnTo>
                      <a:pt x="564" y="1846"/>
                    </a:lnTo>
                    <a:lnTo>
                      <a:pt x="1713" y="1846"/>
                    </a:lnTo>
                    <a:lnTo>
                      <a:pt x="1713" y="2574"/>
                    </a:lnTo>
                    <a:cubicBezTo>
                      <a:pt x="1504" y="2623"/>
                      <a:pt x="1350" y="2805"/>
                      <a:pt x="1350" y="3027"/>
                    </a:cubicBezTo>
                    <a:cubicBezTo>
                      <a:pt x="1350" y="3285"/>
                      <a:pt x="1557" y="3493"/>
                      <a:pt x="1815" y="3493"/>
                    </a:cubicBezTo>
                    <a:cubicBezTo>
                      <a:pt x="2073" y="3493"/>
                      <a:pt x="2276" y="3285"/>
                      <a:pt x="2276" y="3027"/>
                    </a:cubicBezTo>
                    <a:cubicBezTo>
                      <a:pt x="2276" y="2805"/>
                      <a:pt x="2122" y="2623"/>
                      <a:pt x="1913" y="2574"/>
                    </a:cubicBezTo>
                    <a:lnTo>
                      <a:pt x="1913" y="1846"/>
                    </a:lnTo>
                    <a:lnTo>
                      <a:pt x="3063" y="1846"/>
                    </a:lnTo>
                    <a:lnTo>
                      <a:pt x="3063" y="2574"/>
                    </a:lnTo>
                    <a:cubicBezTo>
                      <a:pt x="2854" y="2623"/>
                      <a:pt x="2698" y="2805"/>
                      <a:pt x="2698" y="3027"/>
                    </a:cubicBezTo>
                    <a:cubicBezTo>
                      <a:pt x="2698" y="3285"/>
                      <a:pt x="2907" y="3493"/>
                      <a:pt x="3165" y="3493"/>
                    </a:cubicBezTo>
                    <a:cubicBezTo>
                      <a:pt x="3417" y="3493"/>
                      <a:pt x="3626" y="3285"/>
                      <a:pt x="3626" y="3027"/>
                    </a:cubicBezTo>
                    <a:cubicBezTo>
                      <a:pt x="3626" y="2805"/>
                      <a:pt x="3471" y="2623"/>
                      <a:pt x="3262" y="2574"/>
                    </a:cubicBezTo>
                    <a:lnTo>
                      <a:pt x="3262" y="919"/>
                    </a:lnTo>
                    <a:cubicBezTo>
                      <a:pt x="3471" y="870"/>
                      <a:pt x="3626" y="688"/>
                      <a:pt x="3626" y="466"/>
                    </a:cubicBezTo>
                    <a:cubicBezTo>
                      <a:pt x="3626" y="208"/>
                      <a:pt x="3417" y="0"/>
                      <a:pt x="3165" y="0"/>
                    </a:cubicBezTo>
                    <a:cubicBezTo>
                      <a:pt x="2907" y="0"/>
                      <a:pt x="2698" y="208"/>
                      <a:pt x="2698" y="466"/>
                    </a:cubicBezTo>
                    <a:cubicBezTo>
                      <a:pt x="2698" y="688"/>
                      <a:pt x="2854" y="870"/>
                      <a:pt x="3063" y="919"/>
                    </a:cubicBezTo>
                    <a:lnTo>
                      <a:pt x="3063" y="1646"/>
                    </a:lnTo>
                    <a:lnTo>
                      <a:pt x="1913" y="1646"/>
                    </a:lnTo>
                    <a:lnTo>
                      <a:pt x="1913" y="919"/>
                    </a:lnTo>
                    <a:cubicBezTo>
                      <a:pt x="2122" y="870"/>
                      <a:pt x="2276" y="688"/>
                      <a:pt x="2276" y="466"/>
                    </a:cubicBezTo>
                    <a:cubicBezTo>
                      <a:pt x="2276" y="208"/>
                      <a:pt x="2073" y="0"/>
                      <a:pt x="1815" y="0"/>
                    </a:cubicBezTo>
                    <a:cubicBezTo>
                      <a:pt x="1557" y="0"/>
                      <a:pt x="1350" y="208"/>
                      <a:pt x="1350" y="466"/>
                    </a:cubicBezTo>
                    <a:cubicBezTo>
                      <a:pt x="1350" y="688"/>
                      <a:pt x="1504" y="870"/>
                      <a:pt x="1713" y="919"/>
                    </a:cubicBezTo>
                    <a:lnTo>
                      <a:pt x="1713" y="1646"/>
                    </a:lnTo>
                    <a:lnTo>
                      <a:pt x="564" y="1646"/>
                    </a:lnTo>
                    <a:lnTo>
                      <a:pt x="564" y="919"/>
                    </a:lnTo>
                    <a:cubicBezTo>
                      <a:pt x="772" y="870"/>
                      <a:pt x="932" y="688"/>
                      <a:pt x="932" y="466"/>
                    </a:cubicBezTo>
                    <a:cubicBezTo>
                      <a:pt x="932" y="208"/>
                      <a:pt x="723" y="0"/>
                      <a:pt x="466" y="0"/>
                    </a:cubicBezTo>
                    <a:close/>
                  </a:path>
                </a:pathLst>
              </a:custGeom>
              <a:solidFill>
                <a:srgbClr val="6E63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2030107" y="1298775"/>
                <a:ext cx="527271" cy="1055082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7826" extrusionOk="0">
                    <a:moveTo>
                      <a:pt x="0" y="1"/>
                    </a:moveTo>
                    <a:lnTo>
                      <a:pt x="0" y="1559"/>
                    </a:lnTo>
                    <a:lnTo>
                      <a:pt x="1692" y="1559"/>
                    </a:lnTo>
                    <a:cubicBezTo>
                      <a:pt x="2055" y="1559"/>
                      <a:pt x="2352" y="1856"/>
                      <a:pt x="2352" y="2221"/>
                    </a:cubicBezTo>
                    <a:lnTo>
                      <a:pt x="2352" y="5603"/>
                    </a:lnTo>
                    <a:cubicBezTo>
                      <a:pt x="2352" y="5970"/>
                      <a:pt x="2055" y="6269"/>
                      <a:pt x="1692" y="6269"/>
                    </a:cubicBezTo>
                    <a:lnTo>
                      <a:pt x="0" y="6269"/>
                    </a:lnTo>
                    <a:lnTo>
                      <a:pt x="0" y="7826"/>
                    </a:lnTo>
                    <a:cubicBezTo>
                      <a:pt x="2162" y="7826"/>
                      <a:pt x="3911" y="6073"/>
                      <a:pt x="3911" y="3911"/>
                    </a:cubicBezTo>
                    <a:cubicBezTo>
                      <a:pt x="3911" y="1754"/>
                      <a:pt x="2162" y="1"/>
                      <a:pt x="0" y="1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2030107" y="1508954"/>
                <a:ext cx="317226" cy="634990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4710" extrusionOk="0">
                    <a:moveTo>
                      <a:pt x="0" y="0"/>
                    </a:moveTo>
                    <a:lnTo>
                      <a:pt x="0" y="608"/>
                    </a:lnTo>
                    <a:cubicBezTo>
                      <a:pt x="258" y="608"/>
                      <a:pt x="461" y="816"/>
                      <a:pt x="461" y="1074"/>
                    </a:cubicBezTo>
                    <a:cubicBezTo>
                      <a:pt x="461" y="1296"/>
                      <a:pt x="307" y="1478"/>
                      <a:pt x="98" y="1527"/>
                    </a:cubicBezTo>
                    <a:lnTo>
                      <a:pt x="98" y="2254"/>
                    </a:lnTo>
                    <a:lnTo>
                      <a:pt x="1248" y="2254"/>
                    </a:lnTo>
                    <a:lnTo>
                      <a:pt x="1248" y="1527"/>
                    </a:lnTo>
                    <a:cubicBezTo>
                      <a:pt x="1016" y="1473"/>
                      <a:pt x="848" y="1248"/>
                      <a:pt x="893" y="990"/>
                    </a:cubicBezTo>
                    <a:cubicBezTo>
                      <a:pt x="924" y="803"/>
                      <a:pt x="1070" y="652"/>
                      <a:pt x="1256" y="617"/>
                    </a:cubicBezTo>
                    <a:cubicBezTo>
                      <a:pt x="1288" y="611"/>
                      <a:pt x="1319" y="608"/>
                      <a:pt x="1349" y="608"/>
                    </a:cubicBezTo>
                    <a:cubicBezTo>
                      <a:pt x="1605" y="608"/>
                      <a:pt x="1811" y="816"/>
                      <a:pt x="1811" y="1074"/>
                    </a:cubicBezTo>
                    <a:cubicBezTo>
                      <a:pt x="1811" y="1296"/>
                      <a:pt x="1656" y="1478"/>
                      <a:pt x="1447" y="1527"/>
                    </a:cubicBezTo>
                    <a:lnTo>
                      <a:pt x="1447" y="3182"/>
                    </a:lnTo>
                    <a:cubicBezTo>
                      <a:pt x="1682" y="3235"/>
                      <a:pt x="1846" y="3462"/>
                      <a:pt x="1807" y="3719"/>
                    </a:cubicBezTo>
                    <a:cubicBezTo>
                      <a:pt x="1776" y="3905"/>
                      <a:pt x="1625" y="4057"/>
                      <a:pt x="1443" y="4092"/>
                    </a:cubicBezTo>
                    <a:cubicBezTo>
                      <a:pt x="1411" y="4098"/>
                      <a:pt x="1379" y="4101"/>
                      <a:pt x="1349" y="4101"/>
                    </a:cubicBezTo>
                    <a:cubicBezTo>
                      <a:pt x="1092" y="4101"/>
                      <a:pt x="883" y="3892"/>
                      <a:pt x="883" y="3635"/>
                    </a:cubicBezTo>
                    <a:cubicBezTo>
                      <a:pt x="883" y="3413"/>
                      <a:pt x="1039" y="3231"/>
                      <a:pt x="1248" y="3182"/>
                    </a:cubicBezTo>
                    <a:lnTo>
                      <a:pt x="1248" y="2454"/>
                    </a:lnTo>
                    <a:lnTo>
                      <a:pt x="98" y="2454"/>
                    </a:lnTo>
                    <a:lnTo>
                      <a:pt x="98" y="3182"/>
                    </a:lnTo>
                    <a:cubicBezTo>
                      <a:pt x="307" y="3231"/>
                      <a:pt x="461" y="3413"/>
                      <a:pt x="461" y="3635"/>
                    </a:cubicBezTo>
                    <a:cubicBezTo>
                      <a:pt x="461" y="3893"/>
                      <a:pt x="258" y="4101"/>
                      <a:pt x="0" y="4101"/>
                    </a:cubicBezTo>
                    <a:lnTo>
                      <a:pt x="0" y="4710"/>
                    </a:lnTo>
                    <a:lnTo>
                      <a:pt x="1682" y="4710"/>
                    </a:lnTo>
                    <a:cubicBezTo>
                      <a:pt x="2051" y="4710"/>
                      <a:pt x="2352" y="4407"/>
                      <a:pt x="2352" y="4034"/>
                    </a:cubicBezTo>
                    <a:lnTo>
                      <a:pt x="2352" y="675"/>
                    </a:lnTo>
                    <a:cubicBezTo>
                      <a:pt x="2352" y="302"/>
                      <a:pt x="2051" y="0"/>
                      <a:pt x="1682" y="0"/>
                    </a:cubicBezTo>
                    <a:close/>
                  </a:path>
                </a:pathLst>
              </a:custGeom>
              <a:solidFill>
                <a:srgbClr val="E6E6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2030107" y="1590923"/>
                <a:ext cx="244289" cy="471052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3494" extrusionOk="0">
                    <a:moveTo>
                      <a:pt x="0" y="0"/>
                    </a:moveTo>
                    <a:lnTo>
                      <a:pt x="0" y="3493"/>
                    </a:lnTo>
                    <a:cubicBezTo>
                      <a:pt x="258" y="3493"/>
                      <a:pt x="461" y="3285"/>
                      <a:pt x="461" y="3027"/>
                    </a:cubicBezTo>
                    <a:cubicBezTo>
                      <a:pt x="461" y="2805"/>
                      <a:pt x="307" y="2623"/>
                      <a:pt x="98" y="2574"/>
                    </a:cubicBezTo>
                    <a:lnTo>
                      <a:pt x="98" y="1846"/>
                    </a:lnTo>
                    <a:lnTo>
                      <a:pt x="1248" y="1846"/>
                    </a:lnTo>
                    <a:lnTo>
                      <a:pt x="1248" y="2574"/>
                    </a:lnTo>
                    <a:cubicBezTo>
                      <a:pt x="1039" y="2623"/>
                      <a:pt x="883" y="2805"/>
                      <a:pt x="883" y="3027"/>
                    </a:cubicBezTo>
                    <a:cubicBezTo>
                      <a:pt x="883" y="3285"/>
                      <a:pt x="1092" y="3493"/>
                      <a:pt x="1350" y="3493"/>
                    </a:cubicBezTo>
                    <a:cubicBezTo>
                      <a:pt x="1602" y="3493"/>
                      <a:pt x="1811" y="3285"/>
                      <a:pt x="1811" y="3027"/>
                    </a:cubicBezTo>
                    <a:cubicBezTo>
                      <a:pt x="1811" y="2805"/>
                      <a:pt x="1656" y="2623"/>
                      <a:pt x="1447" y="2574"/>
                    </a:cubicBezTo>
                    <a:lnTo>
                      <a:pt x="1447" y="919"/>
                    </a:lnTo>
                    <a:cubicBezTo>
                      <a:pt x="1656" y="870"/>
                      <a:pt x="1811" y="688"/>
                      <a:pt x="1811" y="466"/>
                    </a:cubicBezTo>
                    <a:cubicBezTo>
                      <a:pt x="1811" y="208"/>
                      <a:pt x="1602" y="0"/>
                      <a:pt x="1350" y="0"/>
                    </a:cubicBezTo>
                    <a:cubicBezTo>
                      <a:pt x="1092" y="0"/>
                      <a:pt x="883" y="208"/>
                      <a:pt x="883" y="466"/>
                    </a:cubicBezTo>
                    <a:cubicBezTo>
                      <a:pt x="883" y="688"/>
                      <a:pt x="1039" y="870"/>
                      <a:pt x="1248" y="919"/>
                    </a:cubicBezTo>
                    <a:lnTo>
                      <a:pt x="1248" y="1646"/>
                    </a:lnTo>
                    <a:lnTo>
                      <a:pt x="98" y="1646"/>
                    </a:lnTo>
                    <a:lnTo>
                      <a:pt x="98" y="919"/>
                    </a:lnTo>
                    <a:cubicBezTo>
                      <a:pt x="307" y="870"/>
                      <a:pt x="461" y="688"/>
                      <a:pt x="461" y="466"/>
                    </a:cubicBezTo>
                    <a:cubicBezTo>
                      <a:pt x="461" y="208"/>
                      <a:pt x="258" y="0"/>
                      <a:pt x="0" y="0"/>
                    </a:cubicBezTo>
                    <a:close/>
                  </a:path>
                </a:pathLst>
              </a:custGeom>
              <a:solidFill>
                <a:srgbClr val="50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" name="Google Shape;508;p21"/>
            <p:cNvSpPr/>
            <p:nvPr/>
          </p:nvSpPr>
          <p:spPr>
            <a:xfrm>
              <a:off x="6685835" y="2212820"/>
              <a:ext cx="291300" cy="289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6685835" y="2990287"/>
              <a:ext cx="291300" cy="28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7094188" y="2212820"/>
              <a:ext cx="291300" cy="289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7094188" y="2990287"/>
              <a:ext cx="291300" cy="28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7502542" y="2212820"/>
              <a:ext cx="291300" cy="289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7502542" y="2990287"/>
              <a:ext cx="291300" cy="289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21"/>
          <p:cNvGrpSpPr/>
          <p:nvPr/>
        </p:nvGrpSpPr>
        <p:grpSpPr>
          <a:xfrm>
            <a:off x="917796" y="975925"/>
            <a:ext cx="2121898" cy="1024542"/>
            <a:chOff x="917796" y="975925"/>
            <a:chExt cx="2121898" cy="1024542"/>
          </a:xfrm>
        </p:grpSpPr>
        <p:sp>
          <p:nvSpPr>
            <p:cNvPr id="515" name="Google Shape;515;p21"/>
            <p:cNvSpPr txBox="1"/>
            <p:nvPr/>
          </p:nvSpPr>
          <p:spPr>
            <a:xfrm>
              <a:off x="1184494" y="1393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Q-Table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16" name="Google Shape;516;p21"/>
            <p:cNvSpPr txBox="1"/>
            <p:nvPr/>
          </p:nvSpPr>
          <p:spPr>
            <a:xfrm>
              <a:off x="1184494" y="167556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Contiene </a:t>
              </a: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indici di utilità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17" name="Google Shape;517;p21"/>
            <p:cNvSpPr txBox="1"/>
            <p:nvPr/>
          </p:nvSpPr>
          <p:spPr>
            <a:xfrm>
              <a:off x="1259444" y="975925"/>
              <a:ext cx="675600" cy="324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917796" y="1043574"/>
              <a:ext cx="190500" cy="18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21"/>
          <p:cNvGrpSpPr/>
          <p:nvPr/>
        </p:nvGrpSpPr>
        <p:grpSpPr>
          <a:xfrm>
            <a:off x="917796" y="2234931"/>
            <a:ext cx="2270400" cy="1024541"/>
            <a:chOff x="917796" y="2234931"/>
            <a:chExt cx="2270400" cy="1024541"/>
          </a:xfrm>
        </p:grpSpPr>
        <p:sp>
          <p:nvSpPr>
            <p:cNvPr id="520" name="Google Shape;520;p21"/>
            <p:cNvSpPr txBox="1"/>
            <p:nvPr/>
          </p:nvSpPr>
          <p:spPr>
            <a:xfrm>
              <a:off x="1184494" y="2652406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Stato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1" name="Google Shape;521;p21"/>
            <p:cNvSpPr txBox="1"/>
            <p:nvPr/>
          </p:nvSpPr>
          <p:spPr>
            <a:xfrm>
              <a:off x="1184494" y="2934572"/>
              <a:ext cx="2003702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Passa allo stato ottenuto dall’azione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22" name="Google Shape;522;p21"/>
            <p:cNvSpPr txBox="1"/>
            <p:nvPr/>
          </p:nvSpPr>
          <p:spPr>
            <a:xfrm>
              <a:off x="1184494" y="2234931"/>
              <a:ext cx="675600" cy="324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917796" y="2302574"/>
              <a:ext cx="190500" cy="18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21"/>
          <p:cNvGrpSpPr/>
          <p:nvPr/>
        </p:nvGrpSpPr>
        <p:grpSpPr>
          <a:xfrm>
            <a:off x="917796" y="3493936"/>
            <a:ext cx="2121898" cy="1024542"/>
            <a:chOff x="917796" y="3493936"/>
            <a:chExt cx="2121898" cy="1024542"/>
          </a:xfrm>
        </p:grpSpPr>
        <p:sp>
          <p:nvSpPr>
            <p:cNvPr id="525" name="Google Shape;525;p21"/>
            <p:cNvSpPr txBox="1"/>
            <p:nvPr/>
          </p:nvSpPr>
          <p:spPr>
            <a:xfrm>
              <a:off x="1184494" y="3911411"/>
              <a:ext cx="1756826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Apprendimento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6" name="Google Shape;526;p21"/>
            <p:cNvSpPr txBox="1"/>
            <p:nvPr/>
          </p:nvSpPr>
          <p:spPr>
            <a:xfrm>
              <a:off x="1184494" y="4193578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Aggiorna la Q-Table in base al risultato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27" name="Google Shape;527;p21"/>
            <p:cNvSpPr txBox="1"/>
            <p:nvPr/>
          </p:nvSpPr>
          <p:spPr>
            <a:xfrm>
              <a:off x="1184494" y="3493936"/>
              <a:ext cx="675600" cy="32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05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917796" y="3561586"/>
              <a:ext cx="190500" cy="18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21"/>
          <p:cNvGrpSpPr/>
          <p:nvPr/>
        </p:nvGrpSpPr>
        <p:grpSpPr>
          <a:xfrm>
            <a:off x="3188196" y="975914"/>
            <a:ext cx="2118004" cy="1024561"/>
            <a:chOff x="3188196" y="975914"/>
            <a:chExt cx="2118004" cy="1024561"/>
          </a:xfrm>
        </p:grpSpPr>
        <p:sp>
          <p:nvSpPr>
            <p:cNvPr id="530" name="Google Shape;530;p21"/>
            <p:cNvSpPr txBox="1"/>
            <p:nvPr/>
          </p:nvSpPr>
          <p:spPr>
            <a:xfrm>
              <a:off x="3450995" y="1393389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Azione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1" name="Google Shape;531;p21"/>
            <p:cNvSpPr txBox="1"/>
            <p:nvPr/>
          </p:nvSpPr>
          <p:spPr>
            <a:xfrm>
              <a:off x="3451000" y="1675575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Sceglie un’azione dalla Q-Table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32" name="Google Shape;532;p21"/>
            <p:cNvSpPr txBox="1"/>
            <p:nvPr/>
          </p:nvSpPr>
          <p:spPr>
            <a:xfrm>
              <a:off x="3450995" y="975914"/>
              <a:ext cx="675600" cy="324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3188196" y="1043574"/>
              <a:ext cx="190500" cy="18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1"/>
          <p:cNvGrpSpPr/>
          <p:nvPr/>
        </p:nvGrpSpPr>
        <p:grpSpPr>
          <a:xfrm>
            <a:off x="3188196" y="2234925"/>
            <a:ext cx="2844768" cy="1024542"/>
            <a:chOff x="3188196" y="2234925"/>
            <a:chExt cx="2844768" cy="1024542"/>
          </a:xfrm>
        </p:grpSpPr>
        <p:sp>
          <p:nvSpPr>
            <p:cNvPr id="535" name="Google Shape;535;p21"/>
            <p:cNvSpPr txBox="1"/>
            <p:nvPr/>
          </p:nvSpPr>
          <p:spPr>
            <a:xfrm>
              <a:off x="3450995" y="2652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Reward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6" name="Google Shape;536;p21"/>
            <p:cNvSpPr txBox="1"/>
            <p:nvPr/>
          </p:nvSpPr>
          <p:spPr>
            <a:xfrm>
              <a:off x="3450994" y="2934567"/>
              <a:ext cx="258197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Ottiene un premio o una penalità per l’azione eseguita</a:t>
              </a:r>
            </a:p>
          </p:txBody>
        </p:sp>
        <p:sp>
          <p:nvSpPr>
            <p:cNvPr id="537" name="Google Shape;537;p21"/>
            <p:cNvSpPr txBox="1"/>
            <p:nvPr/>
          </p:nvSpPr>
          <p:spPr>
            <a:xfrm>
              <a:off x="3450995" y="2234925"/>
              <a:ext cx="675600" cy="32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04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3188196" y="2302574"/>
              <a:ext cx="190500" cy="1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21"/>
          <p:cNvGrpSpPr/>
          <p:nvPr/>
        </p:nvGrpSpPr>
        <p:grpSpPr>
          <a:xfrm>
            <a:off x="3188196" y="3493925"/>
            <a:ext cx="2359163" cy="968659"/>
            <a:chOff x="3188196" y="3493925"/>
            <a:chExt cx="2359163" cy="968659"/>
          </a:xfrm>
        </p:grpSpPr>
        <p:sp>
          <p:nvSpPr>
            <p:cNvPr id="540" name="Google Shape;540;p21"/>
            <p:cNvSpPr txBox="1"/>
            <p:nvPr/>
          </p:nvSpPr>
          <p:spPr>
            <a:xfrm>
              <a:off x="3450995" y="3911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Ripeti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41" name="Google Shape;541;p21"/>
            <p:cNvSpPr txBox="1"/>
            <p:nvPr/>
          </p:nvSpPr>
          <p:spPr>
            <a:xfrm>
              <a:off x="3450994" y="4137684"/>
              <a:ext cx="2096365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Ripete il procedimento 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42" name="Google Shape;542;p21"/>
            <p:cNvSpPr txBox="1"/>
            <p:nvPr/>
          </p:nvSpPr>
          <p:spPr>
            <a:xfrm>
              <a:off x="3450995" y="3493925"/>
              <a:ext cx="675600" cy="32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06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3188196" y="3561586"/>
              <a:ext cx="190500" cy="18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96506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9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funziona una Q-Table</a:t>
            </a:r>
            <a:endParaRPr dirty="0"/>
          </a:p>
        </p:txBody>
      </p:sp>
      <p:graphicFrame>
        <p:nvGraphicFramePr>
          <p:cNvPr id="382" name="Google Shape;382;p19"/>
          <p:cNvGraphicFramePr/>
          <p:nvPr/>
        </p:nvGraphicFramePr>
        <p:xfrm>
          <a:off x="252841" y="1032419"/>
          <a:ext cx="5973590" cy="3078659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1073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5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0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238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Stati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2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4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Azioni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AE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↑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→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←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↓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14D43A-6EE4-BE86-648E-5F22F9E2569E}"/>
              </a:ext>
            </a:extLst>
          </p:cNvPr>
          <p:cNvSpPr txBox="1"/>
          <p:nvPr/>
        </p:nvSpPr>
        <p:spPr>
          <a:xfrm>
            <a:off x="6668024" y="2248582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Inizialmente è inizializzata a 0</a:t>
            </a:r>
          </a:p>
        </p:txBody>
      </p:sp>
    </p:spTree>
    <p:extLst>
      <p:ext uri="{BB962C8B-B14F-4D97-AF65-F5344CB8AC3E}">
        <p14:creationId xmlns:p14="http://schemas.microsoft.com/office/powerpoint/2010/main" val="342028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9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funziona una Q-Table</a:t>
            </a:r>
            <a:endParaRPr dirty="0"/>
          </a:p>
        </p:txBody>
      </p:sp>
      <p:graphicFrame>
        <p:nvGraphicFramePr>
          <p:cNvPr id="382" name="Google Shape;382;p19"/>
          <p:cNvGraphicFramePr/>
          <p:nvPr>
            <p:extLst>
              <p:ext uri="{D42A27DB-BD31-4B8C-83A1-F6EECF244321}">
                <p14:modId xmlns:p14="http://schemas.microsoft.com/office/powerpoint/2010/main" val="3247987920"/>
              </p:ext>
            </p:extLst>
          </p:nvPr>
        </p:nvGraphicFramePr>
        <p:xfrm>
          <a:off x="252841" y="1032419"/>
          <a:ext cx="5973590" cy="3078659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1073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5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0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238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Stati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2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4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Azioni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AE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↑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→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←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↓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14D43A-6EE4-BE86-648E-5F22F9E2569E}"/>
              </a:ext>
            </a:extLst>
          </p:cNvPr>
          <p:cNvSpPr txBox="1"/>
          <p:nvPr/>
        </p:nvSpPr>
        <p:spPr>
          <a:xfrm>
            <a:off x="6597015" y="1694585"/>
            <a:ext cx="2133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Durante l’addestramento viene popolata con i valori di utilità attribuiti ad ogni azione </a:t>
            </a:r>
          </a:p>
        </p:txBody>
      </p:sp>
    </p:spTree>
    <p:extLst>
      <p:ext uri="{BB962C8B-B14F-4D97-AF65-F5344CB8AC3E}">
        <p14:creationId xmlns:p14="http://schemas.microsoft.com/office/powerpoint/2010/main" val="1940364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9192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2" name="Google Shape;1212;p35"/>
          <p:cNvGrpSpPr/>
          <p:nvPr/>
        </p:nvGrpSpPr>
        <p:grpSpPr>
          <a:xfrm>
            <a:off x="713232" y="1182300"/>
            <a:ext cx="2258568" cy="1027131"/>
            <a:chOff x="713232" y="1182300"/>
            <a:chExt cx="2258568" cy="1027131"/>
          </a:xfrm>
        </p:grpSpPr>
        <p:sp>
          <p:nvSpPr>
            <p:cNvPr id="1213" name="Google Shape;1213;p35"/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Spazio continuo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14" name="Google Shape;1214;p35"/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Come si può intuire, non possiamo inserire la strada in una tabella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15" name="Google Shape;1215;p35"/>
          <p:cNvCxnSpPr>
            <a:cxnSpLocks/>
            <a:stCxn id="1213" idx="3"/>
          </p:cNvCxnSpPr>
          <p:nvPr/>
        </p:nvCxnSpPr>
        <p:spPr>
          <a:xfrm flipV="1">
            <a:off x="2780450" y="1379387"/>
            <a:ext cx="1429600" cy="4663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14408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3" name="Google Shape;1203;p35"/>
          <p:cNvGrpSpPr/>
          <p:nvPr/>
        </p:nvGrpSpPr>
        <p:grpSpPr>
          <a:xfrm>
            <a:off x="6767586" y="2571750"/>
            <a:ext cx="2069461" cy="1324242"/>
            <a:chOff x="704771" y="2630190"/>
            <a:chExt cx="2069461" cy="1324242"/>
          </a:xfrm>
        </p:grpSpPr>
        <p:sp>
          <p:nvSpPr>
            <p:cNvPr id="1204" name="Google Shape;1204;p35"/>
            <p:cNvSpPr txBox="1"/>
            <p:nvPr/>
          </p:nvSpPr>
          <p:spPr>
            <a:xfrm>
              <a:off x="704771" y="2630190"/>
              <a:ext cx="2061000" cy="6944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Imparare la strada o imparare a guidare?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05" name="Google Shape;1205;p35"/>
            <p:cNvSpPr txBox="1"/>
            <p:nvPr/>
          </p:nvSpPr>
          <p:spPr>
            <a:xfrm>
              <a:off x="713232" y="3435432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Vogliamo che l’agente possa guidare su piste diverse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1212" name="Google Shape;1212;p35"/>
          <p:cNvGrpSpPr/>
          <p:nvPr/>
        </p:nvGrpSpPr>
        <p:grpSpPr>
          <a:xfrm>
            <a:off x="713232" y="1182300"/>
            <a:ext cx="2258568" cy="1027131"/>
            <a:chOff x="713232" y="1182300"/>
            <a:chExt cx="2258568" cy="1027131"/>
          </a:xfrm>
        </p:grpSpPr>
        <p:sp>
          <p:nvSpPr>
            <p:cNvPr id="1213" name="Google Shape;1213;p35"/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Spazio continuo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14" name="Google Shape;1214;p35"/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Come si può intuire, non possiamo inserire la strada in una tabella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15" name="Google Shape;1215;p35"/>
          <p:cNvCxnSpPr>
            <a:cxnSpLocks/>
            <a:stCxn id="1213" idx="3"/>
          </p:cNvCxnSpPr>
          <p:nvPr/>
        </p:nvCxnSpPr>
        <p:spPr>
          <a:xfrm flipV="1">
            <a:off x="2780450" y="1379387"/>
            <a:ext cx="1429600" cy="4663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B4AA2875-1A7E-4C59-7F7D-CADF9CFD7627}"/>
              </a:ext>
            </a:extLst>
          </p:cNvPr>
          <p:cNvCxnSpPr>
            <a:cxnSpLocks/>
            <a:stCxn id="1204" idx="1"/>
          </p:cNvCxnSpPr>
          <p:nvPr/>
        </p:nvCxnSpPr>
        <p:spPr>
          <a:xfrm flipH="1">
            <a:off x="5572125" y="2918984"/>
            <a:ext cx="1195461" cy="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3292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8D9AB5BD-39D8-1466-2328-D257E4049E5B}"/>
              </a:ext>
            </a:extLst>
          </p:cNvPr>
          <p:cNvGrpSpPr/>
          <p:nvPr/>
        </p:nvGrpSpPr>
        <p:grpSpPr>
          <a:xfrm>
            <a:off x="3705975" y="1499967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58301525-B09D-C676-7B5D-A2067C80F9B8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B360EF3F-AF89-77B4-2183-87B301D6CC03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D59D3405-1965-A143-254C-742EF782F392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23D6067C-6D7D-94CB-776F-577E16037D63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C9225C8C-7BCF-46FD-F1A2-28D60FE613D6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03B1C8F7-78D1-7F82-8CD6-E0EBB132A587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63FB9074-B5A5-78EA-5F46-066A399E5D17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793589B8-36A8-C5CE-5F4E-D7DF3224E8EA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5FA7883C-AE4A-1596-1458-36C5482047AD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AE0E7047-F95F-5F92-3C8A-A32AADD73FCF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FFC0402D-ABCA-565F-4520-49D781E55686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B8845A85-995E-A3E4-0552-C4FA28103ED3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CEE792CB-AE11-2726-CEC3-CEA204EA9AE0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FAE14B9F-36AD-1AE3-7378-3E62B7185B75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8;p24">
                  <a:extLst>
                    <a:ext uri="{FF2B5EF4-FFF2-40B4-BE49-F238E27FC236}">
                      <a16:creationId xmlns:a16="http://schemas.microsoft.com/office/drawing/2014/main" id="{08F5A05C-9837-F735-81F4-EB0B4BCB4292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89;p24">
                  <a:extLst>
                    <a:ext uri="{FF2B5EF4-FFF2-40B4-BE49-F238E27FC236}">
                      <a16:creationId xmlns:a16="http://schemas.microsoft.com/office/drawing/2014/main" id="{AB2736A9-E1D0-B100-4E49-B133A3F678B2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0;p24">
                  <a:extLst>
                    <a:ext uri="{FF2B5EF4-FFF2-40B4-BE49-F238E27FC236}">
                      <a16:creationId xmlns:a16="http://schemas.microsoft.com/office/drawing/2014/main" id="{8C61AF66-AEC8-1D61-AF3F-09B713ED3BB0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1;p24">
                  <a:extLst>
                    <a:ext uri="{FF2B5EF4-FFF2-40B4-BE49-F238E27FC236}">
                      <a16:creationId xmlns:a16="http://schemas.microsoft.com/office/drawing/2014/main" id="{A82485F3-046E-9A4D-44C3-7101F221FFB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692;p24">
                  <a:extLst>
                    <a:ext uri="{FF2B5EF4-FFF2-40B4-BE49-F238E27FC236}">
                      <a16:creationId xmlns:a16="http://schemas.microsoft.com/office/drawing/2014/main" id="{3BAB5551-AE5E-B753-8A92-5F3B7A01C782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9D34B8B0-9519-C687-98D7-42529A317EE4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BF5C60AF-C825-EA76-63C4-D3DCEAE55C02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71BDC97D-A8E0-E0F6-B838-4EF71BCEFB1F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13581374-4229-7BF1-2DC9-1427A423B924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FE1F8E38-CA33-F1FB-ADFC-3B994B6C6139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98;p24">
                  <a:extLst>
                    <a:ext uri="{FF2B5EF4-FFF2-40B4-BE49-F238E27FC236}">
                      <a16:creationId xmlns:a16="http://schemas.microsoft.com/office/drawing/2014/main" id="{A1E31AED-EE1D-2613-8567-8C8229CFABA7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9;p24">
                  <a:extLst>
                    <a:ext uri="{FF2B5EF4-FFF2-40B4-BE49-F238E27FC236}">
                      <a16:creationId xmlns:a16="http://schemas.microsoft.com/office/drawing/2014/main" id="{F1FE5C30-FAE3-1179-9CBB-AF46C3F4F7AF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700;p24">
                  <a:extLst>
                    <a:ext uri="{FF2B5EF4-FFF2-40B4-BE49-F238E27FC236}">
                      <a16:creationId xmlns:a16="http://schemas.microsoft.com/office/drawing/2014/main" id="{CB5812A4-6937-13E6-EBD1-A3F405C49A99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1;p24">
                  <a:extLst>
                    <a:ext uri="{FF2B5EF4-FFF2-40B4-BE49-F238E27FC236}">
                      <a16:creationId xmlns:a16="http://schemas.microsoft.com/office/drawing/2014/main" id="{2623CCCF-7B23-B5BC-0557-D1BACEACCC3C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702;p24">
                  <a:extLst>
                    <a:ext uri="{FF2B5EF4-FFF2-40B4-BE49-F238E27FC236}">
                      <a16:creationId xmlns:a16="http://schemas.microsoft.com/office/drawing/2014/main" id="{9FECD080-C4C5-EF65-A9A0-893461486879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703;p24">
                  <a:extLst>
                    <a:ext uri="{FF2B5EF4-FFF2-40B4-BE49-F238E27FC236}">
                      <a16:creationId xmlns:a16="http://schemas.microsoft.com/office/drawing/2014/main" id="{821281A9-D72D-1F58-7E82-DD9F7D826E10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704;p24">
                  <a:extLst>
                    <a:ext uri="{FF2B5EF4-FFF2-40B4-BE49-F238E27FC236}">
                      <a16:creationId xmlns:a16="http://schemas.microsoft.com/office/drawing/2014/main" id="{60A110D9-9067-BB82-E1FE-AD79F7FB311C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705;p24">
                  <a:extLst>
                    <a:ext uri="{FF2B5EF4-FFF2-40B4-BE49-F238E27FC236}">
                      <a16:creationId xmlns:a16="http://schemas.microsoft.com/office/drawing/2014/main" id="{7EDDBA83-ACA9-DD21-9248-44C2FE2FE2E6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706;p24">
                  <a:extLst>
                    <a:ext uri="{FF2B5EF4-FFF2-40B4-BE49-F238E27FC236}">
                      <a16:creationId xmlns:a16="http://schemas.microsoft.com/office/drawing/2014/main" id="{5AF5462F-FF10-0C53-3BBE-8EF5F0AC04A1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707;p24">
                  <a:extLst>
                    <a:ext uri="{FF2B5EF4-FFF2-40B4-BE49-F238E27FC236}">
                      <a16:creationId xmlns:a16="http://schemas.microsoft.com/office/drawing/2014/main" id="{2CC17E5A-2DFC-7D29-97C6-9EDFF32068D1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708;p24">
                  <a:extLst>
                    <a:ext uri="{FF2B5EF4-FFF2-40B4-BE49-F238E27FC236}">
                      <a16:creationId xmlns:a16="http://schemas.microsoft.com/office/drawing/2014/main" id="{748E3F18-DADF-D8AB-BE3C-3C3F4EFAEA5F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709;p24">
                  <a:extLst>
                    <a:ext uri="{FF2B5EF4-FFF2-40B4-BE49-F238E27FC236}">
                      <a16:creationId xmlns:a16="http://schemas.microsoft.com/office/drawing/2014/main" id="{AF3B104C-4D2A-EE98-505A-368B54AD749B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710;p24">
                  <a:extLst>
                    <a:ext uri="{FF2B5EF4-FFF2-40B4-BE49-F238E27FC236}">
                      <a16:creationId xmlns:a16="http://schemas.microsoft.com/office/drawing/2014/main" id="{41D4216F-8CB7-F657-B698-773BF9A481FA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711;p24">
                  <a:extLst>
                    <a:ext uri="{FF2B5EF4-FFF2-40B4-BE49-F238E27FC236}">
                      <a16:creationId xmlns:a16="http://schemas.microsoft.com/office/drawing/2014/main" id="{A610934E-FC29-E8D6-9E00-336D8381F526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712;p24">
                  <a:extLst>
                    <a:ext uri="{FF2B5EF4-FFF2-40B4-BE49-F238E27FC236}">
                      <a16:creationId xmlns:a16="http://schemas.microsoft.com/office/drawing/2014/main" id="{47296CB8-BF6B-C486-9647-E60ED512A9F5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713;p24">
                  <a:extLst>
                    <a:ext uri="{FF2B5EF4-FFF2-40B4-BE49-F238E27FC236}">
                      <a16:creationId xmlns:a16="http://schemas.microsoft.com/office/drawing/2014/main" id="{08CFBB78-DB4E-6C9E-1516-B9FA420C252C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714;p24">
                  <a:extLst>
                    <a:ext uri="{FF2B5EF4-FFF2-40B4-BE49-F238E27FC236}">
                      <a16:creationId xmlns:a16="http://schemas.microsoft.com/office/drawing/2014/main" id="{BF616B4D-55E8-2BCA-8289-1F8D64F4EC9F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715;p24">
                  <a:extLst>
                    <a:ext uri="{FF2B5EF4-FFF2-40B4-BE49-F238E27FC236}">
                      <a16:creationId xmlns:a16="http://schemas.microsoft.com/office/drawing/2014/main" id="{6B23781C-A189-912B-98DB-13621B5C8A61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716;p24">
                  <a:extLst>
                    <a:ext uri="{FF2B5EF4-FFF2-40B4-BE49-F238E27FC236}">
                      <a16:creationId xmlns:a16="http://schemas.microsoft.com/office/drawing/2014/main" id="{D3ED9BEA-3B52-9A55-B27F-47C064CB7930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717;p24">
                  <a:extLst>
                    <a:ext uri="{FF2B5EF4-FFF2-40B4-BE49-F238E27FC236}">
                      <a16:creationId xmlns:a16="http://schemas.microsoft.com/office/drawing/2014/main" id="{F8DF707E-6145-FBE9-B41E-9BC74C8C01B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718;p24">
                  <a:extLst>
                    <a:ext uri="{FF2B5EF4-FFF2-40B4-BE49-F238E27FC236}">
                      <a16:creationId xmlns:a16="http://schemas.microsoft.com/office/drawing/2014/main" id="{D1422F73-31F3-390A-7785-3FD05974F048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719;p24">
                  <a:extLst>
                    <a:ext uri="{FF2B5EF4-FFF2-40B4-BE49-F238E27FC236}">
                      <a16:creationId xmlns:a16="http://schemas.microsoft.com/office/drawing/2014/main" id="{5C48BB78-E450-5412-8A33-4BB83F82B051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720;p24">
                  <a:extLst>
                    <a:ext uri="{FF2B5EF4-FFF2-40B4-BE49-F238E27FC236}">
                      <a16:creationId xmlns:a16="http://schemas.microsoft.com/office/drawing/2014/main" id="{D230B393-744F-A7AE-4E33-417F1D6FE63D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721;p24">
                  <a:extLst>
                    <a:ext uri="{FF2B5EF4-FFF2-40B4-BE49-F238E27FC236}">
                      <a16:creationId xmlns:a16="http://schemas.microsoft.com/office/drawing/2014/main" id="{D88D1EEB-3ACF-823C-5ADB-A070D346B8E2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722;p24">
                  <a:extLst>
                    <a:ext uri="{FF2B5EF4-FFF2-40B4-BE49-F238E27FC236}">
                      <a16:creationId xmlns:a16="http://schemas.microsoft.com/office/drawing/2014/main" id="{A8B73624-B467-1AA1-6480-3F12A0B4A7C5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723;p24">
                  <a:extLst>
                    <a:ext uri="{FF2B5EF4-FFF2-40B4-BE49-F238E27FC236}">
                      <a16:creationId xmlns:a16="http://schemas.microsoft.com/office/drawing/2014/main" id="{73A0C4DD-289C-B52E-2CAB-E0E0D07A6F35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724;p24">
                  <a:extLst>
                    <a:ext uri="{FF2B5EF4-FFF2-40B4-BE49-F238E27FC236}">
                      <a16:creationId xmlns:a16="http://schemas.microsoft.com/office/drawing/2014/main" id="{4767716E-8B0A-C0AD-BC9D-B04A5241FFE4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725;p24">
                  <a:extLst>
                    <a:ext uri="{FF2B5EF4-FFF2-40B4-BE49-F238E27FC236}">
                      <a16:creationId xmlns:a16="http://schemas.microsoft.com/office/drawing/2014/main" id="{C745A705-1D9B-6146-7807-5CD637465EAC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726;p24">
                  <a:extLst>
                    <a:ext uri="{FF2B5EF4-FFF2-40B4-BE49-F238E27FC236}">
                      <a16:creationId xmlns:a16="http://schemas.microsoft.com/office/drawing/2014/main" id="{4A601F75-0DA7-806C-603A-00FBF4CE2A76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727;p24">
                  <a:extLst>
                    <a:ext uri="{FF2B5EF4-FFF2-40B4-BE49-F238E27FC236}">
                      <a16:creationId xmlns:a16="http://schemas.microsoft.com/office/drawing/2014/main" id="{3979D4D5-5304-2983-3ACF-2D954FF4EA80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728;p24">
                  <a:extLst>
                    <a:ext uri="{FF2B5EF4-FFF2-40B4-BE49-F238E27FC236}">
                      <a16:creationId xmlns:a16="http://schemas.microsoft.com/office/drawing/2014/main" id="{CCFAFDBF-72BB-C06C-16A1-0E6482F6B7A2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1227" name="Connettore diritto 1226">
            <a:extLst>
              <a:ext uri="{FF2B5EF4-FFF2-40B4-BE49-F238E27FC236}">
                <a16:creationId xmlns:a16="http://schemas.microsoft.com/office/drawing/2014/main" id="{EAC18941-4A20-C6CB-3F05-1DDCFAB9CD43}"/>
              </a:ext>
            </a:extLst>
          </p:cNvPr>
          <p:cNvCxnSpPr>
            <a:cxnSpLocks/>
          </p:cNvCxnSpPr>
          <p:nvPr/>
        </p:nvCxnSpPr>
        <p:spPr>
          <a:xfrm flipH="1">
            <a:off x="2782003" y="2093185"/>
            <a:ext cx="1156995" cy="219175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37" name="Connettore diritto 1236">
            <a:extLst>
              <a:ext uri="{FF2B5EF4-FFF2-40B4-BE49-F238E27FC236}">
                <a16:creationId xmlns:a16="http://schemas.microsoft.com/office/drawing/2014/main" id="{00474405-D99C-F96B-9E83-859C4E0D92F1}"/>
              </a:ext>
            </a:extLst>
          </p:cNvPr>
          <p:cNvCxnSpPr>
            <a:cxnSpLocks/>
          </p:cNvCxnSpPr>
          <p:nvPr/>
        </p:nvCxnSpPr>
        <p:spPr>
          <a:xfrm>
            <a:off x="5226711" y="2114133"/>
            <a:ext cx="1156995" cy="219175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38" name="Google Shape;1212;p35">
            <a:extLst>
              <a:ext uri="{FF2B5EF4-FFF2-40B4-BE49-F238E27FC236}">
                <a16:creationId xmlns:a16="http://schemas.microsoft.com/office/drawing/2014/main" id="{5C8EC81C-F8B6-9997-8D48-1E057C8DB47E}"/>
              </a:ext>
            </a:extLst>
          </p:cNvPr>
          <p:cNvGrpSpPr/>
          <p:nvPr/>
        </p:nvGrpSpPr>
        <p:grpSpPr>
          <a:xfrm>
            <a:off x="447621" y="2733410"/>
            <a:ext cx="1854806" cy="809904"/>
            <a:chOff x="713232" y="1182300"/>
            <a:chExt cx="2258568" cy="1027131"/>
          </a:xfrm>
        </p:grpSpPr>
        <p:sp>
          <p:nvSpPr>
            <p:cNvPr id="1239" name="Google Shape;1213;p35">
              <a:extLst>
                <a:ext uri="{FF2B5EF4-FFF2-40B4-BE49-F238E27FC236}">
                  <a16:creationId xmlns:a16="http://schemas.microsoft.com/office/drawing/2014/main" id="{C41E4FAC-941B-79E2-FD8E-B7D6FA28A9A8}"/>
                </a:ext>
              </a:extLst>
            </p:cNvPr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Data acquisition</a:t>
              </a:r>
              <a:endParaRPr sz="11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40" name="Google Shape;1214;p35">
              <a:extLst>
                <a:ext uri="{FF2B5EF4-FFF2-40B4-BE49-F238E27FC236}">
                  <a16:creationId xmlns:a16="http://schemas.microsoft.com/office/drawing/2014/main" id="{F38FB7D6-EFE2-C298-D6A0-8C57B826E7A8}"/>
                </a:ext>
              </a:extLst>
            </p:cNvPr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 sensori dell’agente, acquisiscono la distanza di collisione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44" name="Connettore diritto 1243">
            <a:extLst>
              <a:ext uri="{FF2B5EF4-FFF2-40B4-BE49-F238E27FC236}">
                <a16:creationId xmlns:a16="http://schemas.microsoft.com/office/drawing/2014/main" id="{89DB9C40-ACDD-4AE6-B3B6-7BF481AFB858}"/>
              </a:ext>
            </a:extLst>
          </p:cNvPr>
          <p:cNvCxnSpPr>
            <a:cxnSpLocks/>
            <a:stCxn id="1239" idx="3"/>
          </p:cNvCxnSpPr>
          <p:nvPr/>
        </p:nvCxnSpPr>
        <p:spPr>
          <a:xfrm>
            <a:off x="2145284" y="2892492"/>
            <a:ext cx="1296779" cy="0"/>
          </a:xfrm>
          <a:prstGeom prst="line">
            <a:avLst/>
          </a:prstGeom>
          <a:ln w="2857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47" name="Google Shape;1212;p35">
            <a:extLst>
              <a:ext uri="{FF2B5EF4-FFF2-40B4-BE49-F238E27FC236}">
                <a16:creationId xmlns:a16="http://schemas.microsoft.com/office/drawing/2014/main" id="{597B5F67-D2D0-3BC2-BC00-FFB9BFF16F3C}"/>
              </a:ext>
            </a:extLst>
          </p:cNvPr>
          <p:cNvGrpSpPr/>
          <p:nvPr/>
        </p:nvGrpSpPr>
        <p:grpSpPr>
          <a:xfrm>
            <a:off x="7008072" y="2729125"/>
            <a:ext cx="1854806" cy="809904"/>
            <a:chOff x="713232" y="1182300"/>
            <a:chExt cx="2258568" cy="1027131"/>
          </a:xfrm>
        </p:grpSpPr>
        <p:sp>
          <p:nvSpPr>
            <p:cNvPr id="1248" name="Google Shape;1213;p35">
              <a:extLst>
                <a:ext uri="{FF2B5EF4-FFF2-40B4-BE49-F238E27FC236}">
                  <a16:creationId xmlns:a16="http://schemas.microsoft.com/office/drawing/2014/main" id="{7FAB835B-F4E6-82F0-3885-2294A22ED733}"/>
                </a:ext>
              </a:extLst>
            </p:cNvPr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Data processing</a:t>
              </a:r>
              <a:endParaRPr sz="11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49" name="Google Shape;1214;p35">
              <a:extLst>
                <a:ext uri="{FF2B5EF4-FFF2-40B4-BE49-F238E27FC236}">
                  <a16:creationId xmlns:a16="http://schemas.microsoft.com/office/drawing/2014/main" id="{13490380-D4BE-B246-ED16-84DDACB8D34B}"/>
                </a:ext>
              </a:extLst>
            </p:cNvPr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La distanza ottenuta viene processata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64" name="Connettore diritto 1263">
            <a:extLst>
              <a:ext uri="{FF2B5EF4-FFF2-40B4-BE49-F238E27FC236}">
                <a16:creationId xmlns:a16="http://schemas.microsoft.com/office/drawing/2014/main" id="{BBFC33CE-C2D1-134F-F81C-744CA3EF566A}"/>
              </a:ext>
            </a:extLst>
          </p:cNvPr>
          <p:cNvCxnSpPr>
            <a:cxnSpLocks/>
            <a:endCxn id="1248" idx="1"/>
          </p:cNvCxnSpPr>
          <p:nvPr/>
        </p:nvCxnSpPr>
        <p:spPr>
          <a:xfrm flipV="1">
            <a:off x="5711293" y="2888207"/>
            <a:ext cx="1301885" cy="1246"/>
          </a:xfrm>
          <a:prstGeom prst="line">
            <a:avLst/>
          </a:prstGeom>
          <a:ln w="2857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68" name="Immagine 1267" descr="Immagine che contiene Elementi grafici, logo, simbolo, grafica&#10;&#10;Descrizione generata automaticamente">
            <a:extLst>
              <a:ext uri="{FF2B5EF4-FFF2-40B4-BE49-F238E27FC236}">
                <a16:creationId xmlns:a16="http://schemas.microsoft.com/office/drawing/2014/main" id="{764B721D-D16E-2B5F-94B7-0E1D2025E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86" y="2037334"/>
            <a:ext cx="594519" cy="594519"/>
          </a:xfrm>
          <a:prstGeom prst="rect">
            <a:avLst/>
          </a:prstGeom>
        </p:spPr>
      </p:pic>
      <p:pic>
        <p:nvPicPr>
          <p:cNvPr id="32" name="Immagine 31" descr="Immagine che contiene ingranaggio, oggetti in metallo, ruota, trasporto&#10;&#10;Descrizione generata automaticamente">
            <a:extLst>
              <a:ext uri="{FF2B5EF4-FFF2-40B4-BE49-F238E27FC236}">
                <a16:creationId xmlns:a16="http://schemas.microsoft.com/office/drawing/2014/main" id="{A9D5F034-AF91-A35C-656B-E226A0B1A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786" y="2022256"/>
            <a:ext cx="591160" cy="59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35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 </a:t>
            </a:r>
            <a:endParaRPr dirty="0"/>
          </a:p>
        </p:txBody>
      </p:sp>
      <p:grpSp>
        <p:nvGrpSpPr>
          <p:cNvPr id="448" name="Google Shape;448;p20"/>
          <p:cNvGrpSpPr/>
          <p:nvPr/>
        </p:nvGrpSpPr>
        <p:grpSpPr>
          <a:xfrm flipH="1">
            <a:off x="-70921" y="2806725"/>
            <a:ext cx="9279946" cy="2336681"/>
            <a:chOff x="-70921" y="2806725"/>
            <a:chExt cx="9279946" cy="2336681"/>
          </a:xfrm>
        </p:grpSpPr>
        <p:sp>
          <p:nvSpPr>
            <p:cNvPr id="449" name="Google Shape;449;p20"/>
            <p:cNvSpPr/>
            <p:nvPr/>
          </p:nvSpPr>
          <p:spPr>
            <a:xfrm>
              <a:off x="-70921" y="2806725"/>
              <a:ext cx="9262674" cy="2336681"/>
            </a:xfrm>
            <a:custGeom>
              <a:avLst/>
              <a:gdLst/>
              <a:ahLst/>
              <a:cxnLst/>
              <a:rect l="l" t="t" r="r" b="b"/>
              <a:pathLst>
                <a:path w="367093" h="92606" extrusionOk="0">
                  <a:moveTo>
                    <a:pt x="0" y="58628"/>
                  </a:moveTo>
                  <a:lnTo>
                    <a:pt x="367093" y="0"/>
                  </a:lnTo>
                  <a:lnTo>
                    <a:pt x="367093" y="22652"/>
                  </a:lnTo>
                  <a:lnTo>
                    <a:pt x="59295" y="92606"/>
                  </a:lnTo>
                  <a:lnTo>
                    <a:pt x="0" y="926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cxnSp>
          <p:nvCxnSpPr>
            <p:cNvPr id="450" name="Google Shape;450;p20"/>
            <p:cNvCxnSpPr/>
            <p:nvPr/>
          </p:nvCxnSpPr>
          <p:spPr>
            <a:xfrm rot="10800000" flipH="1">
              <a:off x="-68175" y="3067525"/>
              <a:ext cx="9277200" cy="17823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1" name="Google Shape;451;p20"/>
          <p:cNvGrpSpPr/>
          <p:nvPr/>
        </p:nvGrpSpPr>
        <p:grpSpPr>
          <a:xfrm>
            <a:off x="1355037" y="2641944"/>
            <a:ext cx="474300" cy="648697"/>
            <a:chOff x="1446250" y="2641378"/>
            <a:chExt cx="474300" cy="648697"/>
          </a:xfrm>
        </p:grpSpPr>
        <p:sp>
          <p:nvSpPr>
            <p:cNvPr id="452" name="Google Shape;452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3" name="Google Shape;453;p20"/>
            <p:cNvGrpSpPr/>
            <p:nvPr/>
          </p:nvGrpSpPr>
          <p:grpSpPr>
            <a:xfrm>
              <a:off x="1446332" y="2641378"/>
              <a:ext cx="474157" cy="614701"/>
              <a:chOff x="1741307" y="1824553"/>
              <a:chExt cx="474157" cy="614701"/>
            </a:xfrm>
          </p:grpSpPr>
          <p:sp>
            <p:nvSpPr>
              <p:cNvPr id="454" name="Google Shape;454;p20"/>
              <p:cNvSpPr/>
              <p:nvPr/>
            </p:nvSpPr>
            <p:spPr>
              <a:xfrm>
                <a:off x="1749203" y="1824553"/>
                <a:ext cx="466262" cy="614701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1741307" y="1877395"/>
                <a:ext cx="421313" cy="360347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1777328" y="1915427"/>
                <a:ext cx="347258" cy="323038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8" name="Google Shape;458;p20"/>
          <p:cNvGrpSpPr/>
          <p:nvPr/>
        </p:nvGrpSpPr>
        <p:grpSpPr>
          <a:xfrm>
            <a:off x="2599395" y="1571351"/>
            <a:ext cx="2051700" cy="1065863"/>
            <a:chOff x="2599395" y="1571351"/>
            <a:chExt cx="2051700" cy="1065863"/>
          </a:xfrm>
        </p:grpSpPr>
        <p:sp>
          <p:nvSpPr>
            <p:cNvPr id="459" name="Google Shape;459;p20"/>
            <p:cNvSpPr txBox="1"/>
            <p:nvPr/>
          </p:nvSpPr>
          <p:spPr>
            <a:xfrm>
              <a:off x="2839750" y="1933110"/>
              <a:ext cx="1570800" cy="2967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Discretizzazione</a:t>
              </a:r>
              <a:endParaRPr sz="1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0" name="Google Shape;460;p20"/>
            <p:cNvSpPr txBox="1"/>
            <p:nvPr/>
          </p:nvSpPr>
          <p:spPr>
            <a:xfrm>
              <a:off x="2599395" y="2312314"/>
              <a:ext cx="20517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Viene arrotondata al multiplo di 0.025 più vicino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1" name="Google Shape;461;p20"/>
            <p:cNvSpPr txBox="1"/>
            <p:nvPr/>
          </p:nvSpPr>
          <p:spPr>
            <a:xfrm>
              <a:off x="3287445" y="1571351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62" name="Google Shape;462;p20"/>
          <p:cNvGrpSpPr/>
          <p:nvPr/>
        </p:nvGrpSpPr>
        <p:grpSpPr>
          <a:xfrm>
            <a:off x="4682000" y="1937423"/>
            <a:ext cx="1855200" cy="1091024"/>
            <a:chOff x="4682000" y="1937423"/>
            <a:chExt cx="1855200" cy="1091024"/>
          </a:xfrm>
        </p:grpSpPr>
        <p:sp>
          <p:nvSpPr>
            <p:cNvPr id="463" name="Google Shape;463;p20"/>
            <p:cNvSpPr txBox="1"/>
            <p:nvPr/>
          </p:nvSpPr>
          <p:spPr>
            <a:xfrm>
              <a:off x="4824275" y="2303450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Indicizzazione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4" name="Google Shape;464;p20"/>
            <p:cNvSpPr txBox="1"/>
            <p:nvPr/>
          </p:nvSpPr>
          <p:spPr>
            <a:xfrm>
              <a:off x="4682000" y="270354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Viene divisa per 0.025 ottenendo un intero tra 0 e 30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5" name="Google Shape;465;p20"/>
            <p:cNvSpPr txBox="1"/>
            <p:nvPr/>
          </p:nvSpPr>
          <p:spPr>
            <a:xfrm>
              <a:off x="5271801" y="1937423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66" name="Google Shape;466;p20"/>
          <p:cNvGrpSpPr/>
          <p:nvPr/>
        </p:nvGrpSpPr>
        <p:grpSpPr>
          <a:xfrm>
            <a:off x="615950" y="1205287"/>
            <a:ext cx="1952475" cy="1212466"/>
            <a:chOff x="615950" y="1205287"/>
            <a:chExt cx="1952475" cy="1212466"/>
          </a:xfrm>
        </p:grpSpPr>
        <p:sp>
          <p:nvSpPr>
            <p:cNvPr id="467" name="Google Shape;467;p20"/>
            <p:cNvSpPr txBox="1"/>
            <p:nvPr/>
          </p:nvSpPr>
          <p:spPr>
            <a:xfrm>
              <a:off x="855425" y="1571362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Estrazione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8" name="Google Shape;468;p20"/>
            <p:cNvSpPr txBox="1"/>
            <p:nvPr/>
          </p:nvSpPr>
          <p:spPr>
            <a:xfrm>
              <a:off x="615950" y="2092853"/>
              <a:ext cx="1952475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La distanza viene acquisita dai raycast. È un valore continuo tra 0 e 0.75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9" name="Google Shape;469;p20"/>
            <p:cNvSpPr txBox="1"/>
            <p:nvPr/>
          </p:nvSpPr>
          <p:spPr>
            <a:xfrm>
              <a:off x="1303125" y="1205287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70" name="Google Shape;470;p20"/>
          <p:cNvGrpSpPr/>
          <p:nvPr/>
        </p:nvGrpSpPr>
        <p:grpSpPr>
          <a:xfrm>
            <a:off x="6568175" y="2303487"/>
            <a:ext cx="1855200" cy="1097386"/>
            <a:chOff x="6568175" y="2303487"/>
            <a:chExt cx="1855200" cy="1097386"/>
          </a:xfrm>
        </p:grpSpPr>
        <p:sp>
          <p:nvSpPr>
            <p:cNvPr id="471" name="Google Shape;471;p20"/>
            <p:cNvSpPr txBox="1"/>
            <p:nvPr/>
          </p:nvSpPr>
          <p:spPr>
            <a:xfrm>
              <a:off x="6710450" y="2669512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Utilizzo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72" name="Google Shape;472;p20"/>
            <p:cNvSpPr txBox="1"/>
            <p:nvPr/>
          </p:nvSpPr>
          <p:spPr>
            <a:xfrm>
              <a:off x="6568175" y="3075973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 quattro interi dei raggi formano lo stato della Q-</a:t>
              </a:r>
              <a:r>
                <a:rPr lang="it-IT" sz="1200" dirty="0" err="1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Table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73" name="Google Shape;473;p20"/>
            <p:cNvSpPr txBox="1"/>
            <p:nvPr/>
          </p:nvSpPr>
          <p:spPr>
            <a:xfrm>
              <a:off x="7157975" y="2303487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04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74" name="Google Shape;474;p20"/>
          <p:cNvGrpSpPr/>
          <p:nvPr/>
        </p:nvGrpSpPr>
        <p:grpSpPr>
          <a:xfrm>
            <a:off x="3355325" y="2977824"/>
            <a:ext cx="474300" cy="648697"/>
            <a:chOff x="1446250" y="2641378"/>
            <a:chExt cx="474300" cy="648697"/>
          </a:xfrm>
        </p:grpSpPr>
        <p:sp>
          <p:nvSpPr>
            <p:cNvPr id="475" name="Google Shape;475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6" name="Google Shape;476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77" name="Google Shape;477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1" name="Google Shape;481;p20"/>
          <p:cNvGrpSpPr/>
          <p:nvPr/>
        </p:nvGrpSpPr>
        <p:grpSpPr>
          <a:xfrm>
            <a:off x="5372450" y="3314269"/>
            <a:ext cx="474300" cy="648697"/>
            <a:chOff x="1446250" y="2641378"/>
            <a:chExt cx="474300" cy="648697"/>
          </a:xfrm>
        </p:grpSpPr>
        <p:sp>
          <p:nvSpPr>
            <p:cNvPr id="482" name="Google Shape;482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84" name="Google Shape;484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8" name="Google Shape;488;p20"/>
          <p:cNvGrpSpPr/>
          <p:nvPr/>
        </p:nvGrpSpPr>
        <p:grpSpPr>
          <a:xfrm>
            <a:off x="7258625" y="3650715"/>
            <a:ext cx="474300" cy="648697"/>
            <a:chOff x="1446250" y="2641378"/>
            <a:chExt cx="474300" cy="648697"/>
          </a:xfrm>
        </p:grpSpPr>
        <p:sp>
          <p:nvSpPr>
            <p:cNvPr id="489" name="Google Shape;489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0" name="Google Shape;490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91" name="Google Shape;491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fa l’agente a decidere l’azione?</a:t>
            </a:r>
            <a:endParaRPr dirty="0"/>
          </a:p>
        </p:txBody>
      </p:sp>
      <p:grpSp>
        <p:nvGrpSpPr>
          <p:cNvPr id="667" name="Google Shape;667;p24"/>
          <p:cNvGrpSpPr/>
          <p:nvPr/>
        </p:nvGrpSpPr>
        <p:grpSpPr>
          <a:xfrm>
            <a:off x="823413" y="1106100"/>
            <a:ext cx="2608513" cy="2488350"/>
            <a:chOff x="823413" y="1106100"/>
            <a:chExt cx="2608513" cy="2488350"/>
          </a:xfrm>
        </p:grpSpPr>
        <p:sp>
          <p:nvSpPr>
            <p:cNvPr id="668" name="Google Shape;668;p24"/>
            <p:cNvSpPr txBox="1"/>
            <p:nvPr/>
          </p:nvSpPr>
          <p:spPr>
            <a:xfrm>
              <a:off x="823425" y="1106100"/>
              <a:ext cx="2608500" cy="415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Exploration</a:t>
              </a:r>
              <a:endParaRPr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669" name="Google Shape;669;p24"/>
            <p:cNvSpPr txBox="1"/>
            <p:nvPr/>
          </p:nvSpPr>
          <p:spPr>
            <a:xfrm>
              <a:off x="823413" y="1521450"/>
              <a:ext cx="2608500" cy="20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L’agente sceglie un’azione casuale</a:t>
              </a: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endParaRPr lang="it-IT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Questo gli permette di esplorare lo spazio degli stati ed apprendere</a:t>
              </a:r>
            </a:p>
          </p:txBody>
        </p:sp>
      </p:grpSp>
      <p:grpSp>
        <p:nvGrpSpPr>
          <p:cNvPr id="670" name="Google Shape;670;p24"/>
          <p:cNvGrpSpPr/>
          <p:nvPr/>
        </p:nvGrpSpPr>
        <p:grpSpPr>
          <a:xfrm>
            <a:off x="5720415" y="1106100"/>
            <a:ext cx="2612379" cy="2377433"/>
            <a:chOff x="5720415" y="1106100"/>
            <a:chExt cx="2612379" cy="2377433"/>
          </a:xfrm>
        </p:grpSpPr>
        <p:sp>
          <p:nvSpPr>
            <p:cNvPr id="671" name="Google Shape;671;p24"/>
            <p:cNvSpPr txBox="1"/>
            <p:nvPr/>
          </p:nvSpPr>
          <p:spPr>
            <a:xfrm>
              <a:off x="5724294" y="1106100"/>
              <a:ext cx="2608500" cy="415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Exploitation</a:t>
              </a:r>
              <a:endParaRPr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672" name="Google Shape;672;p24"/>
            <p:cNvSpPr txBox="1"/>
            <p:nvPr/>
          </p:nvSpPr>
          <p:spPr>
            <a:xfrm>
              <a:off x="5720415" y="1410533"/>
              <a:ext cx="2608500" cy="20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L’agente basa le sue azioni sulle conoscenze apprese</a:t>
              </a: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endParaRPr lang="it-IT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Verrà scelta l’azione che sembra essere la migliore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673" name="Google Shape;673;p24"/>
          <p:cNvGrpSpPr/>
          <p:nvPr/>
        </p:nvGrpSpPr>
        <p:grpSpPr>
          <a:xfrm>
            <a:off x="3693391" y="3276569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9" name="Google Shape;729;p24"/>
          <p:cNvSpPr/>
          <p:nvPr/>
        </p:nvSpPr>
        <p:spPr>
          <a:xfrm>
            <a:off x="1769625" y="37177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4"/>
          <p:cNvSpPr/>
          <p:nvPr/>
        </p:nvSpPr>
        <p:spPr>
          <a:xfrm>
            <a:off x="6670494" y="37177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4"/>
          <p:cNvSpPr/>
          <p:nvPr/>
        </p:nvSpPr>
        <p:spPr>
          <a:xfrm>
            <a:off x="4220075" y="22699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bg1"/>
                </a:solidFill>
              </a:rPr>
              <a:t>VS</a:t>
            </a:r>
            <a:endParaRPr sz="1800" dirty="0">
              <a:solidFill>
                <a:schemeClr val="bg1"/>
              </a:solidFill>
            </a:endParaRPr>
          </a:p>
        </p:txBody>
      </p:sp>
      <p:cxnSp>
        <p:nvCxnSpPr>
          <p:cNvPr id="738" name="Google Shape;738;p24"/>
          <p:cNvCxnSpPr>
            <a:cxnSpLocks/>
            <a:stCxn id="668" idx="3"/>
            <a:endCxn id="731" idx="2"/>
          </p:cNvCxnSpPr>
          <p:nvPr/>
        </p:nvCxnSpPr>
        <p:spPr>
          <a:xfrm>
            <a:off x="3431925" y="1313850"/>
            <a:ext cx="788100" cy="1314000"/>
          </a:xfrm>
          <a:prstGeom prst="bentConnector3">
            <a:avLst>
              <a:gd name="adj1" fmla="val 50003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24"/>
          <p:cNvCxnSpPr>
            <a:cxnSpLocks/>
            <a:stCxn id="731" idx="6"/>
            <a:endCxn id="671" idx="1"/>
          </p:cNvCxnSpPr>
          <p:nvPr/>
        </p:nvCxnSpPr>
        <p:spPr>
          <a:xfrm rot="10800000" flipH="1">
            <a:off x="4936175" y="1313950"/>
            <a:ext cx="788100" cy="13140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64" y="3829499"/>
            <a:ext cx="434560" cy="492501"/>
          </a:xfrm>
          <a:prstGeom prst="rect">
            <a:avLst/>
          </a:prstGeom>
        </p:spPr>
      </p:pic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72509" y="3834661"/>
            <a:ext cx="510308" cy="51030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895278" y="2440936"/>
            <a:ext cx="2376029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Inizialmente viene preferita l’esplorazione</a:t>
            </a:r>
            <a:endParaRPr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69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Oggi anche nella vita reale</a:t>
            </a:r>
            <a:endParaRPr sz="2800" dirty="0">
              <a:solidFill>
                <a:schemeClr val="lt1"/>
              </a:solidFill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695CE36-994C-D415-CB8A-1FCF3A96466F}"/>
              </a:ext>
            </a:extLst>
          </p:cNvPr>
          <p:cNvGrpSpPr/>
          <p:nvPr/>
        </p:nvGrpSpPr>
        <p:grpSpPr>
          <a:xfrm>
            <a:off x="262775" y="1323278"/>
            <a:ext cx="4309225" cy="2534634"/>
            <a:chOff x="270209" y="1323278"/>
            <a:chExt cx="4695348" cy="2661424"/>
          </a:xfrm>
        </p:grpSpPr>
        <p:pic>
          <p:nvPicPr>
            <p:cNvPr id="3" name="Immagine 2" descr="Immagine che contiene aria aperta, veicolo, automobile, Veicolo terrestre&#10;&#10;Descrizione generata automaticamente">
              <a:extLst>
                <a:ext uri="{FF2B5EF4-FFF2-40B4-BE49-F238E27FC236}">
                  <a16:creationId xmlns:a16="http://schemas.microsoft.com/office/drawing/2014/main" id="{78E63014-A271-A8BC-038D-5132BDAD4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209" y="1327394"/>
              <a:ext cx="4695348" cy="2642440"/>
            </a:xfrm>
            <a:prstGeom prst="rect">
              <a:avLst/>
            </a:prstGeom>
          </p:spPr>
        </p:pic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AB374DB-AE7C-1B19-5DFE-5099033BB72B}"/>
                </a:ext>
              </a:extLst>
            </p:cNvPr>
            <p:cNvSpPr/>
            <p:nvPr/>
          </p:nvSpPr>
          <p:spPr>
            <a:xfrm>
              <a:off x="270209" y="1323278"/>
              <a:ext cx="4695348" cy="266142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86559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739161" y="2433502"/>
            <a:ext cx="261682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Gradualmente le conoscenze apprese prevalgono sulla scelta casuale</a:t>
            </a: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65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622072" y="2409297"/>
            <a:ext cx="2706849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Questa strategia è detta Epsilon-</a:t>
            </a:r>
            <a:r>
              <a:rPr lang="it-IT" sz="2000" dirty="0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Greedy</a:t>
            </a:r>
            <a:endParaRPr lang="it-IT"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Più nello specifico, </a:t>
            </a:r>
            <a:r>
              <a:rPr lang="it-IT" sz="2000" dirty="0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Decayed</a:t>
            </a: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-Epsilon-Greedy!</a:t>
            </a: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97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3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fa l’agente ad apprendere?</a:t>
            </a:r>
            <a:endParaRPr dirty="0"/>
          </a:p>
        </p:txBody>
      </p:sp>
      <p:grpSp>
        <p:nvGrpSpPr>
          <p:cNvPr id="586" name="Google Shape;586;p23"/>
          <p:cNvGrpSpPr/>
          <p:nvPr/>
        </p:nvGrpSpPr>
        <p:grpSpPr>
          <a:xfrm>
            <a:off x="713231" y="1106035"/>
            <a:ext cx="1848247" cy="3403760"/>
            <a:chOff x="6" y="1009702"/>
            <a:chExt cx="2269458" cy="4179469"/>
          </a:xfrm>
        </p:grpSpPr>
        <p:grpSp>
          <p:nvGrpSpPr>
            <p:cNvPr id="587" name="Google Shape;587;p23"/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588" name="Google Shape;588;p23"/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3"/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3"/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3"/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3"/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3"/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3"/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3"/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3"/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3"/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3"/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3"/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3"/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3"/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3"/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3"/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3"/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3"/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3"/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3"/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3"/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3"/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3"/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3"/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3"/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3"/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3"/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" name="Google Shape;625;p23"/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626" name="Google Shape;626;p23"/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3"/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3"/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3"/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3"/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3"/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3"/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3"/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3"/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3"/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3"/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3"/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3"/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3"/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3"/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3"/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3"/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4" name="Google Shape;654;p23"/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655" name="Google Shape;655;p23"/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8" name="Google Shape;658;p23"/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9" name="Google Shape;659;p23"/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aphicFrame>
        <p:nvGraphicFramePr>
          <p:cNvPr id="661" name="Google Shape;661;p23"/>
          <p:cNvGraphicFramePr/>
          <p:nvPr>
            <p:extLst>
              <p:ext uri="{D42A27DB-BD31-4B8C-83A1-F6EECF244321}">
                <p14:modId xmlns:p14="http://schemas.microsoft.com/office/powerpoint/2010/main" val="1524955335"/>
              </p:ext>
            </p:extLst>
          </p:nvPr>
        </p:nvGraphicFramePr>
        <p:xfrm>
          <a:off x="2669432" y="1083213"/>
          <a:ext cx="5761300" cy="2961627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62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8486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Sistema di reward 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+1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GoodDriveReward</a:t>
                      </a:r>
                      <a:endParaRPr sz="1200" b="1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guida al centro della strada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-1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tx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BadDrivePenalty</a:t>
                      </a:r>
                      <a:endParaRPr sz="1200" b="1" dirty="0">
                        <a:solidFill>
                          <a:schemeClr val="tx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si avvicina troppo ai bordi della strada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66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-10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WallPenalty</a:t>
                      </a:r>
                      <a:endParaRPr sz="1200" b="1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ha colpito il muro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73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-50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BadStatePenalty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va contromano o si è bloccata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979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FD1666-9F1F-F544-971B-549BFD5FAC42}"/>
              </a:ext>
            </a:extLst>
          </p:cNvPr>
          <p:cNvSpPr txBox="1"/>
          <p:nvPr/>
        </p:nvSpPr>
        <p:spPr>
          <a:xfrm>
            <a:off x="2898105" y="4108712"/>
            <a:ext cx="5307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Il reward ottenuto influenzerà l’aggiornamento della Q-</a:t>
            </a:r>
            <a:r>
              <a:rPr lang="it-IT" sz="2000" dirty="0" err="1">
                <a:solidFill>
                  <a:schemeClr val="bg1"/>
                </a:solidFill>
              </a:rPr>
              <a:t>Table</a:t>
            </a:r>
            <a:r>
              <a:rPr lang="it-IT" sz="20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0252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Quali risultati abbiamo ottenuto?</a:t>
            </a:r>
            <a:endParaRPr dirty="0"/>
          </a:p>
        </p:txBody>
      </p:sp>
      <p:grpSp>
        <p:nvGrpSpPr>
          <p:cNvPr id="1244" name="Google Shape;1244;p36"/>
          <p:cNvGrpSpPr/>
          <p:nvPr/>
        </p:nvGrpSpPr>
        <p:grpSpPr>
          <a:xfrm>
            <a:off x="0" y="1897100"/>
            <a:ext cx="3064800" cy="543600"/>
            <a:chOff x="0" y="1897100"/>
            <a:chExt cx="3064800" cy="543600"/>
          </a:xfrm>
        </p:grpSpPr>
        <p:sp>
          <p:nvSpPr>
            <p:cNvPr id="1245" name="Google Shape;1245;p36"/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6" name="Google Shape;1246;p36"/>
            <p:cNvCxnSpPr>
              <a:stCxn id="1245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7" name="Google Shape;1247;p36"/>
          <p:cNvGrpSpPr/>
          <p:nvPr/>
        </p:nvGrpSpPr>
        <p:grpSpPr>
          <a:xfrm>
            <a:off x="0" y="2888625"/>
            <a:ext cx="3824700" cy="543600"/>
            <a:chOff x="0" y="2888625"/>
            <a:chExt cx="3824700" cy="543600"/>
          </a:xfrm>
        </p:grpSpPr>
        <p:sp>
          <p:nvSpPr>
            <p:cNvPr id="1248" name="Google Shape;1248;p36"/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9;p36"/>
            <p:cNvCxnSpPr>
              <a:stCxn id="1248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4584600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3" name="Google Shape;1253;p36"/>
          <p:cNvSpPr txBox="1"/>
          <p:nvPr/>
        </p:nvSpPr>
        <p:spPr>
          <a:xfrm>
            <a:off x="5866475" y="1106100"/>
            <a:ext cx="2556900" cy="40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Metriche di valutazione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254" name="Google Shape;1254;p36"/>
          <p:cNvSpPr/>
          <p:nvPr/>
        </p:nvSpPr>
        <p:spPr>
          <a:xfrm>
            <a:off x="3293391" y="1810838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4053329" y="2795689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36"/>
          <p:cNvSpPr/>
          <p:nvPr/>
        </p:nvSpPr>
        <p:spPr>
          <a:xfrm>
            <a:off x="4813266" y="3793888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5866475" y="2685513"/>
            <a:ext cx="2556975" cy="403501"/>
            <a:chOff x="5866475" y="2685513"/>
            <a:chExt cx="2556975" cy="403501"/>
          </a:xfrm>
        </p:grpSpPr>
        <p:sp>
          <p:nvSpPr>
            <p:cNvPr id="1258" name="Google Shape;1258;p36"/>
            <p:cNvSpPr txBox="1"/>
            <p:nvPr/>
          </p:nvSpPr>
          <p:spPr>
            <a:xfrm>
              <a:off x="6362450" y="2685513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Collisioni totali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60" name="Google Shape;1260;p36"/>
            <p:cNvSpPr txBox="1"/>
            <p:nvPr/>
          </p:nvSpPr>
          <p:spPr>
            <a:xfrm>
              <a:off x="5866475" y="2685514"/>
              <a:ext cx="495900" cy="40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5866475" y="3659313"/>
            <a:ext cx="2556975" cy="403511"/>
            <a:chOff x="5866475" y="3659313"/>
            <a:chExt cx="2556975" cy="403511"/>
          </a:xfrm>
        </p:grpSpPr>
        <p:sp>
          <p:nvSpPr>
            <p:cNvPr id="1262" name="Google Shape;1262;p36"/>
            <p:cNvSpPr txBox="1"/>
            <p:nvPr/>
          </p:nvSpPr>
          <p:spPr>
            <a:xfrm>
              <a:off x="6362450" y="3659313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Media collisioni</a:t>
              </a:r>
            </a:p>
          </p:txBody>
        </p:sp>
        <p:sp>
          <p:nvSpPr>
            <p:cNvPr id="1264" name="Google Shape;1264;p36"/>
            <p:cNvSpPr txBox="1"/>
            <p:nvPr/>
          </p:nvSpPr>
          <p:spPr>
            <a:xfrm>
              <a:off x="5866475" y="3659324"/>
              <a:ext cx="495900" cy="40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1265" name="Google Shape;1265;p36"/>
          <p:cNvGrpSpPr/>
          <p:nvPr/>
        </p:nvGrpSpPr>
        <p:grpSpPr>
          <a:xfrm>
            <a:off x="5866475" y="1703600"/>
            <a:ext cx="2556975" cy="403510"/>
            <a:chOff x="5866475" y="1703600"/>
            <a:chExt cx="2556975" cy="403510"/>
          </a:xfrm>
        </p:grpSpPr>
        <p:sp>
          <p:nvSpPr>
            <p:cNvPr id="1266" name="Google Shape;1266;p36"/>
            <p:cNvSpPr txBox="1"/>
            <p:nvPr/>
          </p:nvSpPr>
          <p:spPr>
            <a:xfrm>
              <a:off x="6362450" y="170361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Collisioni per giro</a:t>
              </a:r>
            </a:p>
          </p:txBody>
        </p:sp>
        <p:sp>
          <p:nvSpPr>
            <p:cNvPr id="1268" name="Google Shape;1268;p36"/>
            <p:cNvSpPr txBox="1"/>
            <p:nvPr/>
          </p:nvSpPr>
          <p:spPr>
            <a:xfrm>
              <a:off x="5866475" y="1703600"/>
              <a:ext cx="495900" cy="40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3473997" y="1859366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700" y="2880589"/>
            <a:ext cx="489940" cy="489940"/>
          </a:xfrm>
          <a:prstGeom prst="rect">
            <a:avLst/>
          </a:prstGeom>
        </p:spPr>
      </p:pic>
      <p:pic>
        <p:nvPicPr>
          <p:cNvPr id="1307" name="Immagine 130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02176D03-1A3A-ACFD-0988-88CF1281D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168" y="3945550"/>
            <a:ext cx="438923" cy="43892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grpSp>
        <p:nvGrpSpPr>
          <p:cNvPr id="1247" name="Google Shape;1247;p36"/>
          <p:cNvGrpSpPr/>
          <p:nvPr/>
        </p:nvGrpSpPr>
        <p:grpSpPr>
          <a:xfrm>
            <a:off x="0" y="2888625"/>
            <a:ext cx="1103811" cy="543600"/>
            <a:chOff x="0" y="2888625"/>
            <a:chExt cx="3824700" cy="543600"/>
          </a:xfrm>
        </p:grpSpPr>
        <p:sp>
          <p:nvSpPr>
            <p:cNvPr id="1248" name="Google Shape;1248;p36"/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9;p36"/>
            <p:cNvCxnSpPr>
              <a:stCxn id="1248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1103811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4" name="Google Shape;1254;p36"/>
          <p:cNvSpPr/>
          <p:nvPr/>
        </p:nvSpPr>
        <p:spPr>
          <a:xfrm>
            <a:off x="3286863" y="1810850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1192572" y="2802363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3467469" y="1859378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943" y="2887263"/>
            <a:ext cx="489940" cy="489940"/>
          </a:xfrm>
          <a:prstGeom prst="rect">
            <a:avLst/>
          </a:prstGeom>
        </p:spPr>
      </p:pic>
      <p:grpSp>
        <p:nvGrpSpPr>
          <p:cNvPr id="1271" name="Google Shape;1244;p36">
            <a:extLst>
              <a:ext uri="{FF2B5EF4-FFF2-40B4-BE49-F238E27FC236}">
                <a16:creationId xmlns:a16="http://schemas.microsoft.com/office/drawing/2014/main" id="{6D51E54F-E238-A445-BF3B-331F49B7CB76}"/>
              </a:ext>
            </a:extLst>
          </p:cNvPr>
          <p:cNvGrpSpPr/>
          <p:nvPr/>
        </p:nvGrpSpPr>
        <p:grpSpPr>
          <a:xfrm>
            <a:off x="0" y="1897100"/>
            <a:ext cx="3064800" cy="543600"/>
            <a:chOff x="0" y="1897100"/>
            <a:chExt cx="3064800" cy="543600"/>
          </a:xfrm>
        </p:grpSpPr>
        <p:sp>
          <p:nvSpPr>
            <p:cNvPr id="1272" name="Google Shape;1245;p36">
              <a:extLst>
                <a:ext uri="{FF2B5EF4-FFF2-40B4-BE49-F238E27FC236}">
                  <a16:creationId xmlns:a16="http://schemas.microsoft.com/office/drawing/2014/main" id="{9B7D2A36-9847-C49C-D113-062C6A33F3C0}"/>
                </a:ext>
              </a:extLst>
            </p:cNvPr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73" name="Google Shape;1246;p36">
              <a:extLst>
                <a:ext uri="{FF2B5EF4-FFF2-40B4-BE49-F238E27FC236}">
                  <a16:creationId xmlns:a16="http://schemas.microsoft.com/office/drawing/2014/main" id="{31D6A15A-3150-E02D-DA5A-EB8E252DA227}"/>
                </a:ext>
              </a:extLst>
            </p:cNvPr>
            <p:cNvCxnSpPr>
              <a:stCxn id="1272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76" name="Google Shape;1256;p36">
            <a:extLst>
              <a:ext uri="{FF2B5EF4-FFF2-40B4-BE49-F238E27FC236}">
                <a16:creationId xmlns:a16="http://schemas.microsoft.com/office/drawing/2014/main" id="{2D90A557-953F-E982-CFF7-A4AAFC7EE4C3}"/>
              </a:ext>
            </a:extLst>
          </p:cNvPr>
          <p:cNvSpPr/>
          <p:nvPr/>
        </p:nvSpPr>
        <p:spPr>
          <a:xfrm>
            <a:off x="1199103" y="3793900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7" name="Immagine 127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1814F942-323D-E059-4D6A-C048C71C6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005" y="3945562"/>
            <a:ext cx="438923" cy="438923"/>
          </a:xfrm>
          <a:prstGeom prst="rect">
            <a:avLst/>
          </a:prstGeom>
        </p:spPr>
      </p:pic>
      <p:pic>
        <p:nvPicPr>
          <p:cNvPr id="1244" name="Immagine 1243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073BF7FC-FFC6-B41A-6F04-9AC055404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014" y="1264900"/>
            <a:ext cx="4496921" cy="2351600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3993613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grpSp>
        <p:nvGrpSpPr>
          <p:cNvPr id="1244" name="Google Shape;1244;p36"/>
          <p:cNvGrpSpPr/>
          <p:nvPr/>
        </p:nvGrpSpPr>
        <p:grpSpPr>
          <a:xfrm>
            <a:off x="0" y="2888625"/>
            <a:ext cx="3072412" cy="543600"/>
            <a:chOff x="0" y="1897100"/>
            <a:chExt cx="3064800" cy="543600"/>
          </a:xfrm>
        </p:grpSpPr>
        <p:sp>
          <p:nvSpPr>
            <p:cNvPr id="1245" name="Google Shape;1245;p36"/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6" name="Google Shape;1246;p36"/>
            <p:cNvCxnSpPr>
              <a:stCxn id="1245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1103811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4" name="Google Shape;1254;p36"/>
          <p:cNvSpPr/>
          <p:nvPr/>
        </p:nvSpPr>
        <p:spPr>
          <a:xfrm>
            <a:off x="1202618" y="1804319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3274673" y="2802364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1383224" y="1852847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044" y="2887264"/>
            <a:ext cx="489940" cy="489940"/>
          </a:xfrm>
          <a:prstGeom prst="rect">
            <a:avLst/>
          </a:prstGeom>
        </p:spPr>
      </p:pic>
      <p:grpSp>
        <p:nvGrpSpPr>
          <p:cNvPr id="2" name="Google Shape;1247;p36">
            <a:extLst>
              <a:ext uri="{FF2B5EF4-FFF2-40B4-BE49-F238E27FC236}">
                <a16:creationId xmlns:a16="http://schemas.microsoft.com/office/drawing/2014/main" id="{04132804-8503-6427-7E64-F26306C27103}"/>
              </a:ext>
            </a:extLst>
          </p:cNvPr>
          <p:cNvGrpSpPr/>
          <p:nvPr/>
        </p:nvGrpSpPr>
        <p:grpSpPr>
          <a:xfrm>
            <a:off x="0" y="1897100"/>
            <a:ext cx="1103811" cy="543600"/>
            <a:chOff x="0" y="2888625"/>
            <a:chExt cx="3824700" cy="543600"/>
          </a:xfrm>
        </p:grpSpPr>
        <p:sp>
          <p:nvSpPr>
            <p:cNvPr id="3" name="Google Shape;1248;p36">
              <a:extLst>
                <a:ext uri="{FF2B5EF4-FFF2-40B4-BE49-F238E27FC236}">
                  <a16:creationId xmlns:a16="http://schemas.microsoft.com/office/drawing/2014/main" id="{1DD76898-7674-CB7B-E5BE-1DAB1862080C}"/>
                </a:ext>
              </a:extLst>
            </p:cNvPr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4" name="Google Shape;1249;p36">
              <a:extLst>
                <a:ext uri="{FF2B5EF4-FFF2-40B4-BE49-F238E27FC236}">
                  <a16:creationId xmlns:a16="http://schemas.microsoft.com/office/drawing/2014/main" id="{6733442D-E500-32EB-322A-D9057B598A6D}"/>
                </a:ext>
              </a:extLst>
            </p:cNvPr>
            <p:cNvCxnSpPr>
              <a:stCxn id="3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61" name="Google Shape;1256;p36">
            <a:extLst>
              <a:ext uri="{FF2B5EF4-FFF2-40B4-BE49-F238E27FC236}">
                <a16:creationId xmlns:a16="http://schemas.microsoft.com/office/drawing/2014/main" id="{A498882E-4759-40D9-89D9-BFA9D889131B}"/>
              </a:ext>
            </a:extLst>
          </p:cNvPr>
          <p:cNvSpPr/>
          <p:nvPr/>
        </p:nvSpPr>
        <p:spPr>
          <a:xfrm>
            <a:off x="1202618" y="3793262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62" name="Immagine 1261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5F711CC4-2B71-DFA1-02E4-2789C0C8D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8520" y="3944924"/>
            <a:ext cx="438923" cy="438923"/>
          </a:xfrm>
          <a:prstGeom prst="rect">
            <a:avLst/>
          </a:prstGeom>
        </p:spPr>
      </p:pic>
      <p:pic>
        <p:nvPicPr>
          <p:cNvPr id="1249" name="Immagine 1248" descr="Immagine che contiene linea, Diagramma, diagramma, Parallelo&#10;&#10;Descrizione generata automaticamente">
            <a:extLst>
              <a:ext uri="{FF2B5EF4-FFF2-40B4-BE49-F238E27FC236}">
                <a16:creationId xmlns:a16="http://schemas.microsoft.com/office/drawing/2014/main" id="{39944057-F660-B43F-9CC2-6D06DEDD1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014" y="1240970"/>
            <a:ext cx="4468038" cy="2401923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6434210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sp>
        <p:nvSpPr>
          <p:cNvPr id="1254" name="Google Shape;1254;p36"/>
          <p:cNvSpPr/>
          <p:nvPr/>
        </p:nvSpPr>
        <p:spPr>
          <a:xfrm>
            <a:off x="1202618" y="1804319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1203490" y="2790557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36"/>
          <p:cNvSpPr/>
          <p:nvPr/>
        </p:nvSpPr>
        <p:spPr>
          <a:xfrm>
            <a:off x="3274673" y="3791154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1383224" y="1852847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861" y="2875457"/>
            <a:ext cx="489940" cy="489940"/>
          </a:xfrm>
          <a:prstGeom prst="rect">
            <a:avLst/>
          </a:prstGeom>
        </p:spPr>
      </p:pic>
      <p:pic>
        <p:nvPicPr>
          <p:cNvPr id="1307" name="Immagine 130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02176D03-1A3A-ACFD-0988-88CF1281D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575" y="3944356"/>
            <a:ext cx="438923" cy="438923"/>
          </a:xfrm>
          <a:prstGeom prst="rect">
            <a:avLst/>
          </a:prstGeom>
        </p:spPr>
      </p:pic>
      <p:grpSp>
        <p:nvGrpSpPr>
          <p:cNvPr id="2" name="Google Shape;1247;p36">
            <a:extLst>
              <a:ext uri="{FF2B5EF4-FFF2-40B4-BE49-F238E27FC236}">
                <a16:creationId xmlns:a16="http://schemas.microsoft.com/office/drawing/2014/main" id="{04132804-8503-6427-7E64-F26306C27103}"/>
              </a:ext>
            </a:extLst>
          </p:cNvPr>
          <p:cNvGrpSpPr/>
          <p:nvPr/>
        </p:nvGrpSpPr>
        <p:grpSpPr>
          <a:xfrm>
            <a:off x="0" y="1897100"/>
            <a:ext cx="1103811" cy="543600"/>
            <a:chOff x="0" y="2888625"/>
            <a:chExt cx="3824700" cy="543600"/>
          </a:xfrm>
        </p:grpSpPr>
        <p:sp>
          <p:nvSpPr>
            <p:cNvPr id="3" name="Google Shape;1248;p36">
              <a:extLst>
                <a:ext uri="{FF2B5EF4-FFF2-40B4-BE49-F238E27FC236}">
                  <a16:creationId xmlns:a16="http://schemas.microsoft.com/office/drawing/2014/main" id="{1DD76898-7674-CB7B-E5BE-1DAB1862080C}"/>
                </a:ext>
              </a:extLst>
            </p:cNvPr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4" name="Google Shape;1249;p36">
              <a:extLst>
                <a:ext uri="{FF2B5EF4-FFF2-40B4-BE49-F238E27FC236}">
                  <a16:creationId xmlns:a16="http://schemas.microsoft.com/office/drawing/2014/main" id="{6733442D-E500-32EB-322A-D9057B598A6D}"/>
                </a:ext>
              </a:extLst>
            </p:cNvPr>
            <p:cNvCxnSpPr>
              <a:stCxn id="3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7" name="Google Shape;1244;p36">
            <a:extLst>
              <a:ext uri="{FF2B5EF4-FFF2-40B4-BE49-F238E27FC236}">
                <a16:creationId xmlns:a16="http://schemas.microsoft.com/office/drawing/2014/main" id="{C06AF291-8FB9-C42C-7A8F-2C73DDF1E5F1}"/>
              </a:ext>
            </a:extLst>
          </p:cNvPr>
          <p:cNvGrpSpPr/>
          <p:nvPr/>
        </p:nvGrpSpPr>
        <p:grpSpPr>
          <a:xfrm>
            <a:off x="-486" y="3880150"/>
            <a:ext cx="3072412" cy="543600"/>
            <a:chOff x="0" y="1897100"/>
            <a:chExt cx="3064800" cy="543600"/>
          </a:xfrm>
        </p:grpSpPr>
        <p:sp>
          <p:nvSpPr>
            <p:cNvPr id="1248" name="Google Shape;1245;p36">
              <a:extLst>
                <a:ext uri="{FF2B5EF4-FFF2-40B4-BE49-F238E27FC236}">
                  <a16:creationId xmlns:a16="http://schemas.microsoft.com/office/drawing/2014/main" id="{FAF55F6C-73E6-1B8A-5F93-50F05D47ABB3}"/>
                </a:ext>
              </a:extLst>
            </p:cNvPr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6;p36">
              <a:extLst>
                <a:ext uri="{FF2B5EF4-FFF2-40B4-BE49-F238E27FC236}">
                  <a16:creationId xmlns:a16="http://schemas.microsoft.com/office/drawing/2014/main" id="{DB6FD185-0122-D60B-0378-B3709A1C3B27}"/>
                </a:ext>
              </a:extLst>
            </p:cNvPr>
            <p:cNvCxnSpPr>
              <a:stCxn id="1248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3" name="Google Shape;1250;p36">
            <a:extLst>
              <a:ext uri="{FF2B5EF4-FFF2-40B4-BE49-F238E27FC236}">
                <a16:creationId xmlns:a16="http://schemas.microsoft.com/office/drawing/2014/main" id="{FFB37DDF-20C8-A899-64B5-270695EFF316}"/>
              </a:ext>
            </a:extLst>
          </p:cNvPr>
          <p:cNvGrpSpPr/>
          <p:nvPr/>
        </p:nvGrpSpPr>
        <p:grpSpPr>
          <a:xfrm>
            <a:off x="0" y="2882001"/>
            <a:ext cx="1103811" cy="543600"/>
            <a:chOff x="0" y="3880150"/>
            <a:chExt cx="4584600" cy="543600"/>
          </a:xfrm>
        </p:grpSpPr>
        <p:sp>
          <p:nvSpPr>
            <p:cNvPr id="1257" name="Google Shape;1251;p36">
              <a:extLst>
                <a:ext uri="{FF2B5EF4-FFF2-40B4-BE49-F238E27FC236}">
                  <a16:creationId xmlns:a16="http://schemas.microsoft.com/office/drawing/2014/main" id="{D30E82BB-0B07-B26B-AD38-58D7DFA463DB}"/>
                </a:ext>
              </a:extLst>
            </p:cNvPr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8" name="Google Shape;1252;p36">
              <a:extLst>
                <a:ext uri="{FF2B5EF4-FFF2-40B4-BE49-F238E27FC236}">
                  <a16:creationId xmlns:a16="http://schemas.microsoft.com/office/drawing/2014/main" id="{7B8DA2D4-8BC8-F11F-4497-A3C687175ACE}"/>
                </a:ext>
              </a:extLst>
            </p:cNvPr>
            <p:cNvCxnSpPr>
              <a:stCxn id="1257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1250" name="Immagine 1249" descr="Immagine che contiene linea, Diagramma, diagramma, testo&#10;&#10;Descrizione generata automaticamente">
            <a:extLst>
              <a:ext uri="{FF2B5EF4-FFF2-40B4-BE49-F238E27FC236}">
                <a16:creationId xmlns:a16="http://schemas.microsoft.com/office/drawing/2014/main" id="{C1C3EAD1-4A27-C498-4F70-D606330AB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907" y="1240970"/>
            <a:ext cx="4465145" cy="2409473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213036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68" name="Google Shape;668;p24"/>
          <p:cNvSpPr txBox="1"/>
          <p:nvPr/>
        </p:nvSpPr>
        <p:spPr>
          <a:xfrm>
            <a:off x="806382" y="2076272"/>
            <a:ext cx="2608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Modello non addestrato</a:t>
            </a:r>
            <a:endParaRPr sz="12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1" name="Google Shape;671;p24"/>
          <p:cNvSpPr txBox="1"/>
          <p:nvPr/>
        </p:nvSpPr>
        <p:spPr>
          <a:xfrm>
            <a:off x="5747899" y="2087031"/>
            <a:ext cx="2608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Modello addestrato</a:t>
            </a:r>
            <a:endParaRPr sz="1200" b="1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673" name="Google Shape;673;p24"/>
          <p:cNvGrpSpPr/>
          <p:nvPr/>
        </p:nvGrpSpPr>
        <p:grpSpPr>
          <a:xfrm>
            <a:off x="6182423" y="3211414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9" name="Google Shape;729;p24"/>
          <p:cNvSpPr/>
          <p:nvPr/>
        </p:nvSpPr>
        <p:spPr>
          <a:xfrm>
            <a:off x="3616372" y="3816705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4"/>
          <p:cNvSpPr/>
          <p:nvPr/>
        </p:nvSpPr>
        <p:spPr>
          <a:xfrm>
            <a:off x="4811529" y="3816412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4"/>
          <p:cNvSpPr/>
          <p:nvPr/>
        </p:nvSpPr>
        <p:spPr>
          <a:xfrm>
            <a:off x="4220075" y="22699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bg1"/>
                </a:solidFill>
              </a:rPr>
              <a:t>VS</a:t>
            </a:r>
            <a:endParaRPr sz="1800" dirty="0">
              <a:solidFill>
                <a:schemeClr val="bg1"/>
              </a:solidFill>
            </a:endParaRPr>
          </a:p>
        </p:txBody>
      </p:sp>
      <p:cxnSp>
        <p:nvCxnSpPr>
          <p:cNvPr id="739" name="Google Shape;739;p24"/>
          <p:cNvCxnSpPr>
            <a:cxnSpLocks/>
            <a:stCxn id="731" idx="6"/>
            <a:endCxn id="671" idx="1"/>
          </p:cNvCxnSpPr>
          <p:nvPr/>
        </p:nvCxnSpPr>
        <p:spPr>
          <a:xfrm flipV="1">
            <a:off x="4936175" y="2294781"/>
            <a:ext cx="811724" cy="333169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299" y="3928211"/>
            <a:ext cx="434560" cy="492501"/>
          </a:xfrm>
          <a:prstGeom prst="rect">
            <a:avLst/>
          </a:prstGeom>
        </p:spPr>
      </p:pic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32018" y="3914212"/>
            <a:ext cx="510308" cy="510308"/>
          </a:xfrm>
          <a:prstGeom prst="rect">
            <a:avLst/>
          </a:prstGeom>
        </p:spPr>
      </p:pic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50D9FB69-B2FA-2955-E2E3-3BB76735E561}"/>
              </a:ext>
            </a:extLst>
          </p:cNvPr>
          <p:cNvGrpSpPr/>
          <p:nvPr/>
        </p:nvGrpSpPr>
        <p:grpSpPr>
          <a:xfrm>
            <a:off x="1222467" y="3294895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40EC1F7C-BAA6-448D-1964-DE35847C65B7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3C9360BF-A14F-4AFA-CD05-97895C6DF74F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B1A78174-0A37-C39E-4BA5-86F57CB2E8E8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71E85AAE-46A0-75CD-CAE9-2D2997E18041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32E4A1D7-EC61-B5AA-BEE6-F5DF28A086C8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DB7E68F5-E5CE-55B8-D4AB-249877330314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8BA6F200-5E9C-C4D0-BD4D-CA7AD9C2B508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13B22A24-4215-0214-59A5-0BC47A6AB0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30BE9C8E-013E-F4A8-4BD9-111990AB072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DBDC137D-096B-CE1C-C713-C6890694CB7A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27A19680-FC68-1AAE-081D-DDEF6D1DB1D8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025C3F6B-E605-A168-F0B5-F66DBCC6B2B7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DAFC3693-E734-4FB5-3CAA-3D7CF3B95C34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19BC29E6-B7AB-6912-B734-2FAF852B7398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88;p24">
                  <a:extLst>
                    <a:ext uri="{FF2B5EF4-FFF2-40B4-BE49-F238E27FC236}">
                      <a16:creationId xmlns:a16="http://schemas.microsoft.com/office/drawing/2014/main" id="{2670788C-8BAF-26DA-7446-ADA33A54AF4A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9;p24">
                  <a:extLst>
                    <a:ext uri="{FF2B5EF4-FFF2-40B4-BE49-F238E27FC236}">
                      <a16:creationId xmlns:a16="http://schemas.microsoft.com/office/drawing/2014/main" id="{CB6C9D61-4E6B-46CB-334E-5AC402BD7F73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90;p24">
                  <a:extLst>
                    <a:ext uri="{FF2B5EF4-FFF2-40B4-BE49-F238E27FC236}">
                      <a16:creationId xmlns:a16="http://schemas.microsoft.com/office/drawing/2014/main" id="{B964D1F7-804F-A217-D1CE-B73F67D75D9D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1;p24">
                  <a:extLst>
                    <a:ext uri="{FF2B5EF4-FFF2-40B4-BE49-F238E27FC236}">
                      <a16:creationId xmlns:a16="http://schemas.microsoft.com/office/drawing/2014/main" id="{077396F5-EC7D-980D-6E68-92DCDD2C641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2;p24">
                  <a:extLst>
                    <a:ext uri="{FF2B5EF4-FFF2-40B4-BE49-F238E27FC236}">
                      <a16:creationId xmlns:a16="http://schemas.microsoft.com/office/drawing/2014/main" id="{313C4D89-EE98-4E6D-7D1F-F5084CEA1A8B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43F04691-A26B-D1AF-F979-43063A93C637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C9793599-B3A6-71DB-7E5D-ABCB2AB7AC40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86AF8C2A-6550-6DDA-B303-5C3C77ED6B7A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E86EC5DD-BBA0-5D11-3A6E-D68DD7821D3C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BC8E24B1-E4F2-9A24-D2A3-7D5E57368E5D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8;p24">
                  <a:extLst>
                    <a:ext uri="{FF2B5EF4-FFF2-40B4-BE49-F238E27FC236}">
                      <a16:creationId xmlns:a16="http://schemas.microsoft.com/office/drawing/2014/main" id="{AEB7FE95-56AE-BADC-C651-EC6F71FBF254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0" name="Google Shape;699;p24">
                  <a:extLst>
                    <a:ext uri="{FF2B5EF4-FFF2-40B4-BE49-F238E27FC236}">
                      <a16:creationId xmlns:a16="http://schemas.microsoft.com/office/drawing/2014/main" id="{91324AC6-4055-8E0C-B784-6A01929A446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0;p24">
                  <a:extLst>
                    <a:ext uri="{FF2B5EF4-FFF2-40B4-BE49-F238E27FC236}">
                      <a16:creationId xmlns:a16="http://schemas.microsoft.com/office/drawing/2014/main" id="{BAF937A4-31C8-115E-0F58-6B8DC97CFC53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01;p24">
                  <a:extLst>
                    <a:ext uri="{FF2B5EF4-FFF2-40B4-BE49-F238E27FC236}">
                      <a16:creationId xmlns:a16="http://schemas.microsoft.com/office/drawing/2014/main" id="{E41C674E-9195-7DB9-D381-2699A97E7705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02;p24">
                  <a:extLst>
                    <a:ext uri="{FF2B5EF4-FFF2-40B4-BE49-F238E27FC236}">
                      <a16:creationId xmlns:a16="http://schemas.microsoft.com/office/drawing/2014/main" id="{B9466AD2-646E-56D2-FC2B-DD4A87305813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03;p24">
                  <a:extLst>
                    <a:ext uri="{FF2B5EF4-FFF2-40B4-BE49-F238E27FC236}">
                      <a16:creationId xmlns:a16="http://schemas.microsoft.com/office/drawing/2014/main" id="{5B926306-2A14-C344-35F9-87EC8EE2C4CB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04;p24">
                  <a:extLst>
                    <a:ext uri="{FF2B5EF4-FFF2-40B4-BE49-F238E27FC236}">
                      <a16:creationId xmlns:a16="http://schemas.microsoft.com/office/drawing/2014/main" id="{D07FBF5C-3FF7-5C9F-5768-3125AF488CAB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05;p24">
                  <a:extLst>
                    <a:ext uri="{FF2B5EF4-FFF2-40B4-BE49-F238E27FC236}">
                      <a16:creationId xmlns:a16="http://schemas.microsoft.com/office/drawing/2014/main" id="{EB86FF40-6AE7-0271-4CF6-B1D7F476DCF1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06;p24">
                  <a:extLst>
                    <a:ext uri="{FF2B5EF4-FFF2-40B4-BE49-F238E27FC236}">
                      <a16:creationId xmlns:a16="http://schemas.microsoft.com/office/drawing/2014/main" id="{36D2DA19-A875-6415-F718-1F3E6F286443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07;p24">
                  <a:extLst>
                    <a:ext uri="{FF2B5EF4-FFF2-40B4-BE49-F238E27FC236}">
                      <a16:creationId xmlns:a16="http://schemas.microsoft.com/office/drawing/2014/main" id="{D08367EC-E48F-A62F-2279-A5F263146958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08;p24">
                  <a:extLst>
                    <a:ext uri="{FF2B5EF4-FFF2-40B4-BE49-F238E27FC236}">
                      <a16:creationId xmlns:a16="http://schemas.microsoft.com/office/drawing/2014/main" id="{88934467-59C5-EFBD-1665-395AC986B468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09;p24">
                  <a:extLst>
                    <a:ext uri="{FF2B5EF4-FFF2-40B4-BE49-F238E27FC236}">
                      <a16:creationId xmlns:a16="http://schemas.microsoft.com/office/drawing/2014/main" id="{56E87E57-63A5-C2A1-A948-BA89219FBD2D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10;p24">
                  <a:extLst>
                    <a:ext uri="{FF2B5EF4-FFF2-40B4-BE49-F238E27FC236}">
                      <a16:creationId xmlns:a16="http://schemas.microsoft.com/office/drawing/2014/main" id="{07184BAA-0EE0-2252-E193-268A156D550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11;p24">
                  <a:extLst>
                    <a:ext uri="{FF2B5EF4-FFF2-40B4-BE49-F238E27FC236}">
                      <a16:creationId xmlns:a16="http://schemas.microsoft.com/office/drawing/2014/main" id="{450B873F-5410-C29F-D155-F48841BDA80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12;p24">
                  <a:extLst>
                    <a:ext uri="{FF2B5EF4-FFF2-40B4-BE49-F238E27FC236}">
                      <a16:creationId xmlns:a16="http://schemas.microsoft.com/office/drawing/2014/main" id="{DF1D6E2F-E823-2A15-4756-9AF999C2F086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13;p24">
                  <a:extLst>
                    <a:ext uri="{FF2B5EF4-FFF2-40B4-BE49-F238E27FC236}">
                      <a16:creationId xmlns:a16="http://schemas.microsoft.com/office/drawing/2014/main" id="{7F23123B-24FB-7776-1C5D-04CF6BB46E1A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14;p24">
                  <a:extLst>
                    <a:ext uri="{FF2B5EF4-FFF2-40B4-BE49-F238E27FC236}">
                      <a16:creationId xmlns:a16="http://schemas.microsoft.com/office/drawing/2014/main" id="{5309B0EC-8EE7-FF82-C948-73771C937D5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15;p24">
                  <a:extLst>
                    <a:ext uri="{FF2B5EF4-FFF2-40B4-BE49-F238E27FC236}">
                      <a16:creationId xmlns:a16="http://schemas.microsoft.com/office/drawing/2014/main" id="{A33BA4D7-B39D-560F-3A51-621BFBB68D7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16;p24">
                  <a:extLst>
                    <a:ext uri="{FF2B5EF4-FFF2-40B4-BE49-F238E27FC236}">
                      <a16:creationId xmlns:a16="http://schemas.microsoft.com/office/drawing/2014/main" id="{52C639FC-ECC6-F226-0029-167351FB072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17;p24">
                  <a:extLst>
                    <a:ext uri="{FF2B5EF4-FFF2-40B4-BE49-F238E27FC236}">
                      <a16:creationId xmlns:a16="http://schemas.microsoft.com/office/drawing/2014/main" id="{4B7B24CA-A01D-D022-6AC7-D1B39F8BD6E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18;p24">
                  <a:extLst>
                    <a:ext uri="{FF2B5EF4-FFF2-40B4-BE49-F238E27FC236}">
                      <a16:creationId xmlns:a16="http://schemas.microsoft.com/office/drawing/2014/main" id="{E24CF306-1423-783A-0979-F74602277D51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19;p24">
                  <a:extLst>
                    <a:ext uri="{FF2B5EF4-FFF2-40B4-BE49-F238E27FC236}">
                      <a16:creationId xmlns:a16="http://schemas.microsoft.com/office/drawing/2014/main" id="{756EAAF6-57FD-1156-57A9-F757D1A9FF23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20;p24">
                  <a:extLst>
                    <a:ext uri="{FF2B5EF4-FFF2-40B4-BE49-F238E27FC236}">
                      <a16:creationId xmlns:a16="http://schemas.microsoft.com/office/drawing/2014/main" id="{746EED5F-C910-A240-0C92-2AB17D0807F8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21;p24">
                  <a:extLst>
                    <a:ext uri="{FF2B5EF4-FFF2-40B4-BE49-F238E27FC236}">
                      <a16:creationId xmlns:a16="http://schemas.microsoft.com/office/drawing/2014/main" id="{AF3EF3E0-39B7-091A-AA9B-76992DA8874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22;p24">
                  <a:extLst>
                    <a:ext uri="{FF2B5EF4-FFF2-40B4-BE49-F238E27FC236}">
                      <a16:creationId xmlns:a16="http://schemas.microsoft.com/office/drawing/2014/main" id="{442CABFF-5226-61DD-29DA-76FDE561C53C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23;p24">
                  <a:extLst>
                    <a:ext uri="{FF2B5EF4-FFF2-40B4-BE49-F238E27FC236}">
                      <a16:creationId xmlns:a16="http://schemas.microsoft.com/office/drawing/2014/main" id="{703295C3-7CAF-0794-9931-008FF94018E6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24;p24">
                  <a:extLst>
                    <a:ext uri="{FF2B5EF4-FFF2-40B4-BE49-F238E27FC236}">
                      <a16:creationId xmlns:a16="http://schemas.microsoft.com/office/drawing/2014/main" id="{CB8A0323-F09C-4B26-AAFB-F523DDA66D49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25;p24">
                  <a:extLst>
                    <a:ext uri="{FF2B5EF4-FFF2-40B4-BE49-F238E27FC236}">
                      <a16:creationId xmlns:a16="http://schemas.microsoft.com/office/drawing/2014/main" id="{5AEA7EA5-FADC-8B22-873B-B6CBCCF3584D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26;p24">
                  <a:extLst>
                    <a:ext uri="{FF2B5EF4-FFF2-40B4-BE49-F238E27FC236}">
                      <a16:creationId xmlns:a16="http://schemas.microsoft.com/office/drawing/2014/main" id="{CF5E975C-962C-F81D-5DD8-0D5D7DCF8A31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27;p24">
                  <a:extLst>
                    <a:ext uri="{FF2B5EF4-FFF2-40B4-BE49-F238E27FC236}">
                      <a16:creationId xmlns:a16="http://schemas.microsoft.com/office/drawing/2014/main" id="{90A4FBBC-5A55-4778-BF0E-78445C1F2DBE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28;p24">
                  <a:extLst>
                    <a:ext uri="{FF2B5EF4-FFF2-40B4-BE49-F238E27FC236}">
                      <a16:creationId xmlns:a16="http://schemas.microsoft.com/office/drawing/2014/main" id="{4A1C0CDC-AA41-1557-D646-808BBF87DCF3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67" name="CasellaDiTesto 766">
            <a:extLst>
              <a:ext uri="{FF2B5EF4-FFF2-40B4-BE49-F238E27FC236}">
                <a16:creationId xmlns:a16="http://schemas.microsoft.com/office/drawing/2014/main" id="{09CE0D3E-8C75-A383-E027-A585F4B7111E}"/>
              </a:ext>
            </a:extLst>
          </p:cNvPr>
          <p:cNvSpPr txBox="1"/>
          <p:nvPr/>
        </p:nvSpPr>
        <p:spPr>
          <a:xfrm>
            <a:off x="2858845" y="1204041"/>
            <a:ext cx="3445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Non ci resta che confrontarli!</a:t>
            </a:r>
          </a:p>
        </p:txBody>
      </p:sp>
      <p:cxnSp>
        <p:nvCxnSpPr>
          <p:cNvPr id="643" name="Google Shape;739;p24">
            <a:extLst>
              <a:ext uri="{FF2B5EF4-FFF2-40B4-BE49-F238E27FC236}">
                <a16:creationId xmlns:a16="http://schemas.microsoft.com/office/drawing/2014/main" id="{F21DE782-06D2-A486-4E05-C492F9558FB7}"/>
              </a:ext>
            </a:extLst>
          </p:cNvPr>
          <p:cNvCxnSpPr>
            <a:cxnSpLocks/>
            <a:stCxn id="731" idx="2"/>
            <a:endCxn id="668" idx="3"/>
          </p:cNvCxnSpPr>
          <p:nvPr/>
        </p:nvCxnSpPr>
        <p:spPr>
          <a:xfrm rot="10800000">
            <a:off x="3414883" y="2284022"/>
            <a:ext cx="805193" cy="343928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291084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68" name="Google Shape;668;p24"/>
          <p:cNvSpPr txBox="1"/>
          <p:nvPr/>
        </p:nvSpPr>
        <p:spPr>
          <a:xfrm>
            <a:off x="178052" y="2076272"/>
            <a:ext cx="2608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Modello non addestrato</a:t>
            </a:r>
            <a:endParaRPr sz="12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29" name="Google Shape;729;p24"/>
          <p:cNvSpPr/>
          <p:nvPr/>
        </p:nvSpPr>
        <p:spPr>
          <a:xfrm>
            <a:off x="2519103" y="3816705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34749" y="3914212"/>
            <a:ext cx="510308" cy="510308"/>
          </a:xfrm>
          <a:prstGeom prst="rect">
            <a:avLst/>
          </a:prstGeom>
        </p:spPr>
      </p:pic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50D9FB69-B2FA-2955-E2E3-3BB76735E561}"/>
              </a:ext>
            </a:extLst>
          </p:cNvPr>
          <p:cNvGrpSpPr/>
          <p:nvPr/>
        </p:nvGrpSpPr>
        <p:grpSpPr>
          <a:xfrm>
            <a:off x="497489" y="3294895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40EC1F7C-BAA6-448D-1964-DE35847C65B7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3C9360BF-A14F-4AFA-CD05-97895C6DF74F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B1A78174-0A37-C39E-4BA5-86F57CB2E8E8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71E85AAE-46A0-75CD-CAE9-2D2997E18041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32E4A1D7-EC61-B5AA-BEE6-F5DF28A086C8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DB7E68F5-E5CE-55B8-D4AB-249877330314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8BA6F200-5E9C-C4D0-BD4D-CA7AD9C2B508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13B22A24-4215-0214-59A5-0BC47A6AB0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30BE9C8E-013E-F4A8-4BD9-111990AB072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DBDC137D-096B-CE1C-C713-C6890694CB7A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27A19680-FC68-1AAE-081D-DDEF6D1DB1D8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025C3F6B-E605-A168-F0B5-F66DBCC6B2B7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DAFC3693-E734-4FB5-3CAA-3D7CF3B95C34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19BC29E6-B7AB-6912-B734-2FAF852B7398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88;p24">
                  <a:extLst>
                    <a:ext uri="{FF2B5EF4-FFF2-40B4-BE49-F238E27FC236}">
                      <a16:creationId xmlns:a16="http://schemas.microsoft.com/office/drawing/2014/main" id="{2670788C-8BAF-26DA-7446-ADA33A54AF4A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9;p24">
                  <a:extLst>
                    <a:ext uri="{FF2B5EF4-FFF2-40B4-BE49-F238E27FC236}">
                      <a16:creationId xmlns:a16="http://schemas.microsoft.com/office/drawing/2014/main" id="{CB6C9D61-4E6B-46CB-334E-5AC402BD7F73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90;p24">
                  <a:extLst>
                    <a:ext uri="{FF2B5EF4-FFF2-40B4-BE49-F238E27FC236}">
                      <a16:creationId xmlns:a16="http://schemas.microsoft.com/office/drawing/2014/main" id="{B964D1F7-804F-A217-D1CE-B73F67D75D9D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1;p24">
                  <a:extLst>
                    <a:ext uri="{FF2B5EF4-FFF2-40B4-BE49-F238E27FC236}">
                      <a16:creationId xmlns:a16="http://schemas.microsoft.com/office/drawing/2014/main" id="{077396F5-EC7D-980D-6E68-92DCDD2C641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2;p24">
                  <a:extLst>
                    <a:ext uri="{FF2B5EF4-FFF2-40B4-BE49-F238E27FC236}">
                      <a16:creationId xmlns:a16="http://schemas.microsoft.com/office/drawing/2014/main" id="{313C4D89-EE98-4E6D-7D1F-F5084CEA1A8B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43F04691-A26B-D1AF-F979-43063A93C637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C9793599-B3A6-71DB-7E5D-ABCB2AB7AC40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86AF8C2A-6550-6DDA-B303-5C3C77ED6B7A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E86EC5DD-BBA0-5D11-3A6E-D68DD7821D3C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BC8E24B1-E4F2-9A24-D2A3-7D5E57368E5D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8;p24">
                  <a:extLst>
                    <a:ext uri="{FF2B5EF4-FFF2-40B4-BE49-F238E27FC236}">
                      <a16:creationId xmlns:a16="http://schemas.microsoft.com/office/drawing/2014/main" id="{AEB7FE95-56AE-BADC-C651-EC6F71FBF254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0" name="Google Shape;699;p24">
                  <a:extLst>
                    <a:ext uri="{FF2B5EF4-FFF2-40B4-BE49-F238E27FC236}">
                      <a16:creationId xmlns:a16="http://schemas.microsoft.com/office/drawing/2014/main" id="{91324AC6-4055-8E0C-B784-6A01929A446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0;p24">
                  <a:extLst>
                    <a:ext uri="{FF2B5EF4-FFF2-40B4-BE49-F238E27FC236}">
                      <a16:creationId xmlns:a16="http://schemas.microsoft.com/office/drawing/2014/main" id="{BAF937A4-31C8-115E-0F58-6B8DC97CFC53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01;p24">
                  <a:extLst>
                    <a:ext uri="{FF2B5EF4-FFF2-40B4-BE49-F238E27FC236}">
                      <a16:creationId xmlns:a16="http://schemas.microsoft.com/office/drawing/2014/main" id="{E41C674E-9195-7DB9-D381-2699A97E7705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02;p24">
                  <a:extLst>
                    <a:ext uri="{FF2B5EF4-FFF2-40B4-BE49-F238E27FC236}">
                      <a16:creationId xmlns:a16="http://schemas.microsoft.com/office/drawing/2014/main" id="{B9466AD2-646E-56D2-FC2B-DD4A87305813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03;p24">
                  <a:extLst>
                    <a:ext uri="{FF2B5EF4-FFF2-40B4-BE49-F238E27FC236}">
                      <a16:creationId xmlns:a16="http://schemas.microsoft.com/office/drawing/2014/main" id="{5B926306-2A14-C344-35F9-87EC8EE2C4CB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04;p24">
                  <a:extLst>
                    <a:ext uri="{FF2B5EF4-FFF2-40B4-BE49-F238E27FC236}">
                      <a16:creationId xmlns:a16="http://schemas.microsoft.com/office/drawing/2014/main" id="{D07FBF5C-3FF7-5C9F-5768-3125AF488CAB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05;p24">
                  <a:extLst>
                    <a:ext uri="{FF2B5EF4-FFF2-40B4-BE49-F238E27FC236}">
                      <a16:creationId xmlns:a16="http://schemas.microsoft.com/office/drawing/2014/main" id="{EB86FF40-6AE7-0271-4CF6-B1D7F476DCF1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06;p24">
                  <a:extLst>
                    <a:ext uri="{FF2B5EF4-FFF2-40B4-BE49-F238E27FC236}">
                      <a16:creationId xmlns:a16="http://schemas.microsoft.com/office/drawing/2014/main" id="{36D2DA19-A875-6415-F718-1F3E6F286443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07;p24">
                  <a:extLst>
                    <a:ext uri="{FF2B5EF4-FFF2-40B4-BE49-F238E27FC236}">
                      <a16:creationId xmlns:a16="http://schemas.microsoft.com/office/drawing/2014/main" id="{D08367EC-E48F-A62F-2279-A5F263146958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08;p24">
                  <a:extLst>
                    <a:ext uri="{FF2B5EF4-FFF2-40B4-BE49-F238E27FC236}">
                      <a16:creationId xmlns:a16="http://schemas.microsoft.com/office/drawing/2014/main" id="{88934467-59C5-EFBD-1665-395AC986B468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09;p24">
                  <a:extLst>
                    <a:ext uri="{FF2B5EF4-FFF2-40B4-BE49-F238E27FC236}">
                      <a16:creationId xmlns:a16="http://schemas.microsoft.com/office/drawing/2014/main" id="{56E87E57-63A5-C2A1-A948-BA89219FBD2D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10;p24">
                  <a:extLst>
                    <a:ext uri="{FF2B5EF4-FFF2-40B4-BE49-F238E27FC236}">
                      <a16:creationId xmlns:a16="http://schemas.microsoft.com/office/drawing/2014/main" id="{07184BAA-0EE0-2252-E193-268A156D550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11;p24">
                  <a:extLst>
                    <a:ext uri="{FF2B5EF4-FFF2-40B4-BE49-F238E27FC236}">
                      <a16:creationId xmlns:a16="http://schemas.microsoft.com/office/drawing/2014/main" id="{450B873F-5410-C29F-D155-F48841BDA80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12;p24">
                  <a:extLst>
                    <a:ext uri="{FF2B5EF4-FFF2-40B4-BE49-F238E27FC236}">
                      <a16:creationId xmlns:a16="http://schemas.microsoft.com/office/drawing/2014/main" id="{DF1D6E2F-E823-2A15-4756-9AF999C2F086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13;p24">
                  <a:extLst>
                    <a:ext uri="{FF2B5EF4-FFF2-40B4-BE49-F238E27FC236}">
                      <a16:creationId xmlns:a16="http://schemas.microsoft.com/office/drawing/2014/main" id="{7F23123B-24FB-7776-1C5D-04CF6BB46E1A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14;p24">
                  <a:extLst>
                    <a:ext uri="{FF2B5EF4-FFF2-40B4-BE49-F238E27FC236}">
                      <a16:creationId xmlns:a16="http://schemas.microsoft.com/office/drawing/2014/main" id="{5309B0EC-8EE7-FF82-C948-73771C937D5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15;p24">
                  <a:extLst>
                    <a:ext uri="{FF2B5EF4-FFF2-40B4-BE49-F238E27FC236}">
                      <a16:creationId xmlns:a16="http://schemas.microsoft.com/office/drawing/2014/main" id="{A33BA4D7-B39D-560F-3A51-621BFBB68D7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16;p24">
                  <a:extLst>
                    <a:ext uri="{FF2B5EF4-FFF2-40B4-BE49-F238E27FC236}">
                      <a16:creationId xmlns:a16="http://schemas.microsoft.com/office/drawing/2014/main" id="{52C639FC-ECC6-F226-0029-167351FB072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17;p24">
                  <a:extLst>
                    <a:ext uri="{FF2B5EF4-FFF2-40B4-BE49-F238E27FC236}">
                      <a16:creationId xmlns:a16="http://schemas.microsoft.com/office/drawing/2014/main" id="{4B7B24CA-A01D-D022-6AC7-D1B39F8BD6E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18;p24">
                  <a:extLst>
                    <a:ext uri="{FF2B5EF4-FFF2-40B4-BE49-F238E27FC236}">
                      <a16:creationId xmlns:a16="http://schemas.microsoft.com/office/drawing/2014/main" id="{E24CF306-1423-783A-0979-F74602277D51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19;p24">
                  <a:extLst>
                    <a:ext uri="{FF2B5EF4-FFF2-40B4-BE49-F238E27FC236}">
                      <a16:creationId xmlns:a16="http://schemas.microsoft.com/office/drawing/2014/main" id="{756EAAF6-57FD-1156-57A9-F757D1A9FF23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20;p24">
                  <a:extLst>
                    <a:ext uri="{FF2B5EF4-FFF2-40B4-BE49-F238E27FC236}">
                      <a16:creationId xmlns:a16="http://schemas.microsoft.com/office/drawing/2014/main" id="{746EED5F-C910-A240-0C92-2AB17D0807F8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21;p24">
                  <a:extLst>
                    <a:ext uri="{FF2B5EF4-FFF2-40B4-BE49-F238E27FC236}">
                      <a16:creationId xmlns:a16="http://schemas.microsoft.com/office/drawing/2014/main" id="{AF3EF3E0-39B7-091A-AA9B-76992DA8874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22;p24">
                  <a:extLst>
                    <a:ext uri="{FF2B5EF4-FFF2-40B4-BE49-F238E27FC236}">
                      <a16:creationId xmlns:a16="http://schemas.microsoft.com/office/drawing/2014/main" id="{442CABFF-5226-61DD-29DA-76FDE561C53C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23;p24">
                  <a:extLst>
                    <a:ext uri="{FF2B5EF4-FFF2-40B4-BE49-F238E27FC236}">
                      <a16:creationId xmlns:a16="http://schemas.microsoft.com/office/drawing/2014/main" id="{703295C3-7CAF-0794-9931-008FF94018E6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24;p24">
                  <a:extLst>
                    <a:ext uri="{FF2B5EF4-FFF2-40B4-BE49-F238E27FC236}">
                      <a16:creationId xmlns:a16="http://schemas.microsoft.com/office/drawing/2014/main" id="{CB8A0323-F09C-4B26-AAFB-F523DDA66D49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25;p24">
                  <a:extLst>
                    <a:ext uri="{FF2B5EF4-FFF2-40B4-BE49-F238E27FC236}">
                      <a16:creationId xmlns:a16="http://schemas.microsoft.com/office/drawing/2014/main" id="{5AEA7EA5-FADC-8B22-873B-B6CBCCF3584D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26;p24">
                  <a:extLst>
                    <a:ext uri="{FF2B5EF4-FFF2-40B4-BE49-F238E27FC236}">
                      <a16:creationId xmlns:a16="http://schemas.microsoft.com/office/drawing/2014/main" id="{CF5E975C-962C-F81D-5DD8-0D5D7DCF8A31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27;p24">
                  <a:extLst>
                    <a:ext uri="{FF2B5EF4-FFF2-40B4-BE49-F238E27FC236}">
                      <a16:creationId xmlns:a16="http://schemas.microsoft.com/office/drawing/2014/main" id="{90A4FBBC-5A55-4778-BF0E-78445C1F2DBE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28;p24">
                  <a:extLst>
                    <a:ext uri="{FF2B5EF4-FFF2-40B4-BE49-F238E27FC236}">
                      <a16:creationId xmlns:a16="http://schemas.microsoft.com/office/drawing/2014/main" id="{4A1C0CDC-AA41-1557-D646-808BBF87DCF3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765" name="Immagine 764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53BC4430-2D56-2078-50E5-7614B4EDF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3098" y="1126161"/>
            <a:ext cx="5266764" cy="2919200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38560492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71" name="Google Shape;671;p24"/>
          <p:cNvSpPr txBox="1"/>
          <p:nvPr/>
        </p:nvSpPr>
        <p:spPr>
          <a:xfrm>
            <a:off x="6348785" y="2087031"/>
            <a:ext cx="2608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Modello addestrato</a:t>
            </a:r>
            <a:endParaRPr sz="1200" b="1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673" name="Google Shape;673;p24"/>
          <p:cNvGrpSpPr/>
          <p:nvPr/>
        </p:nvGrpSpPr>
        <p:grpSpPr>
          <a:xfrm>
            <a:off x="6783309" y="3211414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30" name="Google Shape;730;p24"/>
          <p:cNvSpPr/>
          <p:nvPr/>
        </p:nvSpPr>
        <p:spPr>
          <a:xfrm>
            <a:off x="5850008" y="3816412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778" y="3928211"/>
            <a:ext cx="434560" cy="492501"/>
          </a:xfrm>
          <a:prstGeom prst="rect">
            <a:avLst/>
          </a:prstGeom>
        </p:spPr>
      </p:pic>
      <p:pic>
        <p:nvPicPr>
          <p:cNvPr id="766" name="Immagine 765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A5255758-C1B9-4CB4-69B7-AA839ACF7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90" y="1136647"/>
            <a:ext cx="5266764" cy="2912539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230011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Ma rimaniamo con i piedi per terra!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2800" dirty="0">
              <a:solidFill>
                <a:schemeClr val="lt1"/>
              </a:solidFill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695CE36-994C-D415-CB8A-1FCF3A96466F}"/>
              </a:ext>
            </a:extLst>
          </p:cNvPr>
          <p:cNvGrpSpPr/>
          <p:nvPr/>
        </p:nvGrpSpPr>
        <p:grpSpPr>
          <a:xfrm>
            <a:off x="262775" y="1323278"/>
            <a:ext cx="4309225" cy="2534634"/>
            <a:chOff x="270209" y="1323278"/>
            <a:chExt cx="4695348" cy="2661424"/>
          </a:xfrm>
        </p:grpSpPr>
        <p:pic>
          <p:nvPicPr>
            <p:cNvPr id="3" name="Immagine 2" descr="Immagine che contiene aria aperta, veicolo, automobile, Veicolo terrestre&#10;&#10;Descrizione generata automaticamente">
              <a:extLst>
                <a:ext uri="{FF2B5EF4-FFF2-40B4-BE49-F238E27FC236}">
                  <a16:creationId xmlns:a16="http://schemas.microsoft.com/office/drawing/2014/main" id="{78E63014-A271-A8BC-038D-5132BDAD4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209" y="1327394"/>
              <a:ext cx="4695348" cy="2642440"/>
            </a:xfrm>
            <a:prstGeom prst="rect">
              <a:avLst/>
            </a:prstGeom>
          </p:spPr>
        </p:pic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AB374DB-AE7C-1B19-5DFE-5099033BB72B}"/>
                </a:ext>
              </a:extLst>
            </p:cNvPr>
            <p:cNvSpPr/>
            <p:nvPr/>
          </p:nvSpPr>
          <p:spPr>
            <a:xfrm>
              <a:off x="270209" y="1323278"/>
              <a:ext cx="4695348" cy="266142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7850815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1380;p39">
            <a:extLst>
              <a:ext uri="{FF2B5EF4-FFF2-40B4-BE49-F238E27FC236}">
                <a16:creationId xmlns:a16="http://schemas.microsoft.com/office/drawing/2014/main" id="{54B4B9A5-C272-DA6C-2E3E-1974082EF0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Risultati</a:t>
            </a:r>
            <a:endParaRPr dirty="0"/>
          </a:p>
        </p:txBody>
      </p:sp>
      <p:grpSp>
        <p:nvGrpSpPr>
          <p:cNvPr id="301" name="Google Shape;1408;p39">
            <a:extLst>
              <a:ext uri="{FF2B5EF4-FFF2-40B4-BE49-F238E27FC236}">
                <a16:creationId xmlns:a16="http://schemas.microsoft.com/office/drawing/2014/main" id="{6750AF71-0D92-44B8-0642-84EE2AB1D2A0}"/>
              </a:ext>
            </a:extLst>
          </p:cNvPr>
          <p:cNvGrpSpPr/>
          <p:nvPr/>
        </p:nvGrpSpPr>
        <p:grpSpPr>
          <a:xfrm>
            <a:off x="1002125" y="1725750"/>
            <a:ext cx="2316602" cy="1691988"/>
            <a:chOff x="6118000" y="2041250"/>
            <a:chExt cx="2316602" cy="1691988"/>
          </a:xfrm>
        </p:grpSpPr>
        <p:sp>
          <p:nvSpPr>
            <p:cNvPr id="302" name="Google Shape;1409;p39">
              <a:extLst>
                <a:ext uri="{FF2B5EF4-FFF2-40B4-BE49-F238E27FC236}">
                  <a16:creationId xmlns:a16="http://schemas.microsoft.com/office/drawing/2014/main" id="{DB885EEF-A682-ACAF-8FA4-9331DB383F96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L’addestramento vince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03" name="Google Shape;1410;p39">
              <a:extLst>
                <a:ext uri="{FF2B5EF4-FFF2-40B4-BE49-F238E27FC236}">
                  <a16:creationId xmlns:a16="http://schemas.microsoft.com/office/drawing/2014/main" id="{7EF628F3-24A6-F5B5-B9F5-332035355433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Il modello risponde bene all’addestramento e riduce significativamente le collisioni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304" name="Google Shape;729;p24">
            <a:extLst>
              <a:ext uri="{FF2B5EF4-FFF2-40B4-BE49-F238E27FC236}">
                <a16:creationId xmlns:a16="http://schemas.microsoft.com/office/drawing/2014/main" id="{A81EAB09-0727-91F5-D241-1D796503B2F2}"/>
              </a:ext>
            </a:extLst>
          </p:cNvPr>
          <p:cNvSpPr/>
          <p:nvPr/>
        </p:nvSpPr>
        <p:spPr>
          <a:xfrm>
            <a:off x="5109176" y="1269294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5" name="Elemento grafico 304" descr="Dado contorno">
            <a:extLst>
              <a:ext uri="{FF2B5EF4-FFF2-40B4-BE49-F238E27FC236}">
                <a16:creationId xmlns:a16="http://schemas.microsoft.com/office/drawing/2014/main" id="{4A5096A0-E149-67EC-3338-B62FA4890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4822" y="1366801"/>
            <a:ext cx="510308" cy="510308"/>
          </a:xfrm>
          <a:prstGeom prst="rect">
            <a:avLst/>
          </a:prstGeom>
        </p:spPr>
      </p:pic>
      <p:sp>
        <p:nvSpPr>
          <p:cNvPr id="306" name="Google Shape;730;p24">
            <a:extLst>
              <a:ext uri="{FF2B5EF4-FFF2-40B4-BE49-F238E27FC236}">
                <a16:creationId xmlns:a16="http://schemas.microsoft.com/office/drawing/2014/main" id="{9997636C-369E-BEB3-3151-A0681D607EF3}"/>
              </a:ext>
            </a:extLst>
          </p:cNvPr>
          <p:cNvSpPr/>
          <p:nvPr/>
        </p:nvSpPr>
        <p:spPr>
          <a:xfrm>
            <a:off x="6698125" y="1272809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" name="Immagine 306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768343B1-3F5A-B9A4-49AD-57CC170FF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895" y="1384608"/>
            <a:ext cx="434560" cy="492501"/>
          </a:xfrm>
          <a:prstGeom prst="rect">
            <a:avLst/>
          </a:prstGeom>
        </p:spPr>
      </p:pic>
      <p:pic>
        <p:nvPicPr>
          <p:cNvPr id="308" name="Picture 6">
            <a:extLst>
              <a:ext uri="{FF2B5EF4-FFF2-40B4-BE49-F238E27FC236}">
                <a16:creationId xmlns:a16="http://schemas.microsoft.com/office/drawing/2014/main" id="{3F2B74D4-7D28-47A5-642E-5A6729F73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910" y="1982411"/>
            <a:ext cx="4146148" cy="222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" name="Google Shape;673;p24">
            <a:extLst>
              <a:ext uri="{FF2B5EF4-FFF2-40B4-BE49-F238E27FC236}">
                <a16:creationId xmlns:a16="http://schemas.microsoft.com/office/drawing/2014/main" id="{0287C4FF-C2F2-BA03-B949-07AC61989037}"/>
              </a:ext>
            </a:extLst>
          </p:cNvPr>
          <p:cNvGrpSpPr/>
          <p:nvPr/>
        </p:nvGrpSpPr>
        <p:grpSpPr>
          <a:xfrm>
            <a:off x="1281647" y="3659520"/>
            <a:ext cx="1757555" cy="1233443"/>
            <a:chOff x="5173120" y="1048631"/>
            <a:chExt cx="5158658" cy="3620319"/>
          </a:xfrm>
        </p:grpSpPr>
        <p:sp>
          <p:nvSpPr>
            <p:cNvPr id="310" name="Google Shape;674;p24">
              <a:extLst>
                <a:ext uri="{FF2B5EF4-FFF2-40B4-BE49-F238E27FC236}">
                  <a16:creationId xmlns:a16="http://schemas.microsoft.com/office/drawing/2014/main" id="{783100D7-C614-68C0-C9A9-90E00428EE33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675;p24">
              <a:extLst>
                <a:ext uri="{FF2B5EF4-FFF2-40B4-BE49-F238E27FC236}">
                  <a16:creationId xmlns:a16="http://schemas.microsoft.com/office/drawing/2014/main" id="{013739AC-EEBB-9E38-D30F-5A7D7C823B44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312" name="Google Shape;676;p24">
                <a:extLst>
                  <a:ext uri="{FF2B5EF4-FFF2-40B4-BE49-F238E27FC236}">
                    <a16:creationId xmlns:a16="http://schemas.microsoft.com/office/drawing/2014/main" id="{A032903F-2CC8-012D-5A76-9A58DEF3DB35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3" name="Google Shape;677;p24">
                <a:extLst>
                  <a:ext uri="{FF2B5EF4-FFF2-40B4-BE49-F238E27FC236}">
                    <a16:creationId xmlns:a16="http://schemas.microsoft.com/office/drawing/2014/main" id="{B01CC477-C167-372B-6CE0-9A0BDFE31B24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314" name="Google Shape;678;p24">
                  <a:extLst>
                    <a:ext uri="{FF2B5EF4-FFF2-40B4-BE49-F238E27FC236}">
                      <a16:creationId xmlns:a16="http://schemas.microsoft.com/office/drawing/2014/main" id="{7B18ED36-EAF2-69B1-4AE8-291701364C3D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679;p24">
                  <a:extLst>
                    <a:ext uri="{FF2B5EF4-FFF2-40B4-BE49-F238E27FC236}">
                      <a16:creationId xmlns:a16="http://schemas.microsoft.com/office/drawing/2014/main" id="{E20AAACA-AA90-DF4F-390A-ED86BDF3679B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680;p24">
                  <a:extLst>
                    <a:ext uri="{FF2B5EF4-FFF2-40B4-BE49-F238E27FC236}">
                      <a16:creationId xmlns:a16="http://schemas.microsoft.com/office/drawing/2014/main" id="{B3E6A75E-877A-5679-60CD-F64D8D413F0B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681;p24">
                  <a:extLst>
                    <a:ext uri="{FF2B5EF4-FFF2-40B4-BE49-F238E27FC236}">
                      <a16:creationId xmlns:a16="http://schemas.microsoft.com/office/drawing/2014/main" id="{13EC26AC-6A97-AFD8-BFE3-B68A17E58420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682;p24">
                  <a:extLst>
                    <a:ext uri="{FF2B5EF4-FFF2-40B4-BE49-F238E27FC236}">
                      <a16:creationId xmlns:a16="http://schemas.microsoft.com/office/drawing/2014/main" id="{FA152BE3-9D8D-7E16-24F7-9356A4B937A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683;p24">
                  <a:extLst>
                    <a:ext uri="{FF2B5EF4-FFF2-40B4-BE49-F238E27FC236}">
                      <a16:creationId xmlns:a16="http://schemas.microsoft.com/office/drawing/2014/main" id="{38078996-787C-60CB-2567-9841D3DE1122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684;p24">
                  <a:extLst>
                    <a:ext uri="{FF2B5EF4-FFF2-40B4-BE49-F238E27FC236}">
                      <a16:creationId xmlns:a16="http://schemas.microsoft.com/office/drawing/2014/main" id="{99C0EDFD-7484-1171-C534-2338405FDD61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685;p24">
                  <a:extLst>
                    <a:ext uri="{FF2B5EF4-FFF2-40B4-BE49-F238E27FC236}">
                      <a16:creationId xmlns:a16="http://schemas.microsoft.com/office/drawing/2014/main" id="{74985220-8AEE-6D14-340A-C3E00EC4280C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686;p24">
                  <a:extLst>
                    <a:ext uri="{FF2B5EF4-FFF2-40B4-BE49-F238E27FC236}">
                      <a16:creationId xmlns:a16="http://schemas.microsoft.com/office/drawing/2014/main" id="{3754215F-F3A1-106D-655C-C7E1802823BC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687;p24">
                  <a:extLst>
                    <a:ext uri="{FF2B5EF4-FFF2-40B4-BE49-F238E27FC236}">
                      <a16:creationId xmlns:a16="http://schemas.microsoft.com/office/drawing/2014/main" id="{F699C3AA-45C9-52A9-9541-F1BFAAE85235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688;p24">
                  <a:extLst>
                    <a:ext uri="{FF2B5EF4-FFF2-40B4-BE49-F238E27FC236}">
                      <a16:creationId xmlns:a16="http://schemas.microsoft.com/office/drawing/2014/main" id="{8E024DA6-4390-12BF-7768-09705DBDEA8C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689;p24">
                  <a:extLst>
                    <a:ext uri="{FF2B5EF4-FFF2-40B4-BE49-F238E27FC236}">
                      <a16:creationId xmlns:a16="http://schemas.microsoft.com/office/drawing/2014/main" id="{35EA92F5-7F19-03BE-CD91-2EB58A8BC665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690;p24">
                  <a:extLst>
                    <a:ext uri="{FF2B5EF4-FFF2-40B4-BE49-F238E27FC236}">
                      <a16:creationId xmlns:a16="http://schemas.microsoft.com/office/drawing/2014/main" id="{8CA47BAB-64E3-2EE4-568E-7F0D05EE7216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691;p24">
                  <a:extLst>
                    <a:ext uri="{FF2B5EF4-FFF2-40B4-BE49-F238E27FC236}">
                      <a16:creationId xmlns:a16="http://schemas.microsoft.com/office/drawing/2014/main" id="{57ED7E4F-2AC6-AFEF-667A-2977FBC3F251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692;p24">
                  <a:extLst>
                    <a:ext uri="{FF2B5EF4-FFF2-40B4-BE49-F238E27FC236}">
                      <a16:creationId xmlns:a16="http://schemas.microsoft.com/office/drawing/2014/main" id="{B47758BF-6856-E3ED-F815-CCB7457BC74C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693;p24">
                  <a:extLst>
                    <a:ext uri="{FF2B5EF4-FFF2-40B4-BE49-F238E27FC236}">
                      <a16:creationId xmlns:a16="http://schemas.microsoft.com/office/drawing/2014/main" id="{BDD5AA49-C467-F11F-5870-06A26078DC0E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694;p24">
                  <a:extLst>
                    <a:ext uri="{FF2B5EF4-FFF2-40B4-BE49-F238E27FC236}">
                      <a16:creationId xmlns:a16="http://schemas.microsoft.com/office/drawing/2014/main" id="{BA2D6989-BDB7-E831-799A-3479056A27FC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695;p24">
                  <a:extLst>
                    <a:ext uri="{FF2B5EF4-FFF2-40B4-BE49-F238E27FC236}">
                      <a16:creationId xmlns:a16="http://schemas.microsoft.com/office/drawing/2014/main" id="{5CC385D4-79A8-C3DE-F833-2FA7CA4F2AA7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696;p24">
                  <a:extLst>
                    <a:ext uri="{FF2B5EF4-FFF2-40B4-BE49-F238E27FC236}">
                      <a16:creationId xmlns:a16="http://schemas.microsoft.com/office/drawing/2014/main" id="{B0029ED1-A901-32F8-A325-DDA7965ABC97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697;p24">
                  <a:extLst>
                    <a:ext uri="{FF2B5EF4-FFF2-40B4-BE49-F238E27FC236}">
                      <a16:creationId xmlns:a16="http://schemas.microsoft.com/office/drawing/2014/main" id="{73AE5148-AEA4-ECDC-28FD-A9ACB5E70CA8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698;p24">
                  <a:extLst>
                    <a:ext uri="{FF2B5EF4-FFF2-40B4-BE49-F238E27FC236}">
                      <a16:creationId xmlns:a16="http://schemas.microsoft.com/office/drawing/2014/main" id="{1DC13250-54CE-2F46-EDF2-A02990F90B7F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699;p24">
                  <a:extLst>
                    <a:ext uri="{FF2B5EF4-FFF2-40B4-BE49-F238E27FC236}">
                      <a16:creationId xmlns:a16="http://schemas.microsoft.com/office/drawing/2014/main" id="{B02A2C25-AE6F-B8A2-A67B-A59B91CE7F99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700;p24">
                  <a:extLst>
                    <a:ext uri="{FF2B5EF4-FFF2-40B4-BE49-F238E27FC236}">
                      <a16:creationId xmlns:a16="http://schemas.microsoft.com/office/drawing/2014/main" id="{19393D94-3C81-B0C3-E54B-5860BE7D7D30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701;p24">
                  <a:extLst>
                    <a:ext uri="{FF2B5EF4-FFF2-40B4-BE49-F238E27FC236}">
                      <a16:creationId xmlns:a16="http://schemas.microsoft.com/office/drawing/2014/main" id="{5E7851DD-8696-0A5D-226A-2FC0140FB0B7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702;p24">
                  <a:extLst>
                    <a:ext uri="{FF2B5EF4-FFF2-40B4-BE49-F238E27FC236}">
                      <a16:creationId xmlns:a16="http://schemas.microsoft.com/office/drawing/2014/main" id="{FBBB6AA9-F8EE-35E0-4DCC-A6948D2286A9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703;p24">
                  <a:extLst>
                    <a:ext uri="{FF2B5EF4-FFF2-40B4-BE49-F238E27FC236}">
                      <a16:creationId xmlns:a16="http://schemas.microsoft.com/office/drawing/2014/main" id="{E0CB9E1F-3C8D-1A76-2981-6B3CB13A2CC0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704;p24">
                  <a:extLst>
                    <a:ext uri="{FF2B5EF4-FFF2-40B4-BE49-F238E27FC236}">
                      <a16:creationId xmlns:a16="http://schemas.microsoft.com/office/drawing/2014/main" id="{232805C7-C2FB-788E-C265-6AB4D6D91298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705;p24">
                  <a:extLst>
                    <a:ext uri="{FF2B5EF4-FFF2-40B4-BE49-F238E27FC236}">
                      <a16:creationId xmlns:a16="http://schemas.microsoft.com/office/drawing/2014/main" id="{52852B1F-A968-9AAD-2F0C-E6947ACDFC5A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706;p24">
                  <a:extLst>
                    <a:ext uri="{FF2B5EF4-FFF2-40B4-BE49-F238E27FC236}">
                      <a16:creationId xmlns:a16="http://schemas.microsoft.com/office/drawing/2014/main" id="{64845C0A-3D66-4C05-7A57-F9FFDC885AAC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707;p24">
                  <a:extLst>
                    <a:ext uri="{FF2B5EF4-FFF2-40B4-BE49-F238E27FC236}">
                      <a16:creationId xmlns:a16="http://schemas.microsoft.com/office/drawing/2014/main" id="{866A8A93-A167-F559-1951-321FB7F4FE51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708;p24">
                  <a:extLst>
                    <a:ext uri="{FF2B5EF4-FFF2-40B4-BE49-F238E27FC236}">
                      <a16:creationId xmlns:a16="http://schemas.microsoft.com/office/drawing/2014/main" id="{9383F424-FA66-FA04-3762-AC8D7EFACDF4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709;p24">
                  <a:extLst>
                    <a:ext uri="{FF2B5EF4-FFF2-40B4-BE49-F238E27FC236}">
                      <a16:creationId xmlns:a16="http://schemas.microsoft.com/office/drawing/2014/main" id="{15932FA0-5FD9-E6FB-7DC8-CD9BF98EFD76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710;p24">
                  <a:extLst>
                    <a:ext uri="{FF2B5EF4-FFF2-40B4-BE49-F238E27FC236}">
                      <a16:creationId xmlns:a16="http://schemas.microsoft.com/office/drawing/2014/main" id="{78FF871A-3474-F864-E37D-C6E4B2A101B5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711;p24">
                  <a:extLst>
                    <a:ext uri="{FF2B5EF4-FFF2-40B4-BE49-F238E27FC236}">
                      <a16:creationId xmlns:a16="http://schemas.microsoft.com/office/drawing/2014/main" id="{85C28803-9F68-1AC0-831B-0CA2E17BDFF1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712;p24">
                  <a:extLst>
                    <a:ext uri="{FF2B5EF4-FFF2-40B4-BE49-F238E27FC236}">
                      <a16:creationId xmlns:a16="http://schemas.microsoft.com/office/drawing/2014/main" id="{31E367DA-9F59-2B27-2930-7B3526ACA4AF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713;p24">
                  <a:extLst>
                    <a:ext uri="{FF2B5EF4-FFF2-40B4-BE49-F238E27FC236}">
                      <a16:creationId xmlns:a16="http://schemas.microsoft.com/office/drawing/2014/main" id="{5E7794BB-D8D8-293B-CDCA-B779FC60A1C6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714;p24">
                  <a:extLst>
                    <a:ext uri="{FF2B5EF4-FFF2-40B4-BE49-F238E27FC236}">
                      <a16:creationId xmlns:a16="http://schemas.microsoft.com/office/drawing/2014/main" id="{83585F49-7DE4-ECB6-4E9C-46A2A700934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715;p24">
                  <a:extLst>
                    <a:ext uri="{FF2B5EF4-FFF2-40B4-BE49-F238E27FC236}">
                      <a16:creationId xmlns:a16="http://schemas.microsoft.com/office/drawing/2014/main" id="{2F8644B7-484C-42BF-34FD-A69B37299F8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716;p24">
                  <a:extLst>
                    <a:ext uri="{FF2B5EF4-FFF2-40B4-BE49-F238E27FC236}">
                      <a16:creationId xmlns:a16="http://schemas.microsoft.com/office/drawing/2014/main" id="{63CDFF82-8ADD-2465-0F54-FF0D5ACC12F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717;p24">
                  <a:extLst>
                    <a:ext uri="{FF2B5EF4-FFF2-40B4-BE49-F238E27FC236}">
                      <a16:creationId xmlns:a16="http://schemas.microsoft.com/office/drawing/2014/main" id="{D1A730B3-465F-D5E7-03B8-7B8EBAEC8FD3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718;p24">
                  <a:extLst>
                    <a:ext uri="{FF2B5EF4-FFF2-40B4-BE49-F238E27FC236}">
                      <a16:creationId xmlns:a16="http://schemas.microsoft.com/office/drawing/2014/main" id="{3B5733AD-E430-C927-C0CF-3172EB7F4509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719;p24">
                  <a:extLst>
                    <a:ext uri="{FF2B5EF4-FFF2-40B4-BE49-F238E27FC236}">
                      <a16:creationId xmlns:a16="http://schemas.microsoft.com/office/drawing/2014/main" id="{1351AC72-E41C-159D-5CEB-6E94680A7315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720;p24">
                  <a:extLst>
                    <a:ext uri="{FF2B5EF4-FFF2-40B4-BE49-F238E27FC236}">
                      <a16:creationId xmlns:a16="http://schemas.microsoft.com/office/drawing/2014/main" id="{D9E232B7-F98D-07E5-B7E1-0202324276C9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721;p24">
                  <a:extLst>
                    <a:ext uri="{FF2B5EF4-FFF2-40B4-BE49-F238E27FC236}">
                      <a16:creationId xmlns:a16="http://schemas.microsoft.com/office/drawing/2014/main" id="{EA742E72-8A3D-9185-E44B-285EA1EC8AC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722;p24">
                  <a:extLst>
                    <a:ext uri="{FF2B5EF4-FFF2-40B4-BE49-F238E27FC236}">
                      <a16:creationId xmlns:a16="http://schemas.microsoft.com/office/drawing/2014/main" id="{2B40A3B7-0C5F-84D9-D641-41002C11FC19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723;p24">
                  <a:extLst>
                    <a:ext uri="{FF2B5EF4-FFF2-40B4-BE49-F238E27FC236}">
                      <a16:creationId xmlns:a16="http://schemas.microsoft.com/office/drawing/2014/main" id="{B22A138E-B6F8-8D58-5B6A-882E16D226D9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724;p24">
                  <a:extLst>
                    <a:ext uri="{FF2B5EF4-FFF2-40B4-BE49-F238E27FC236}">
                      <a16:creationId xmlns:a16="http://schemas.microsoft.com/office/drawing/2014/main" id="{567E02FC-5F8B-9AE8-6A08-EF13A8DAB6E4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725;p24">
                  <a:extLst>
                    <a:ext uri="{FF2B5EF4-FFF2-40B4-BE49-F238E27FC236}">
                      <a16:creationId xmlns:a16="http://schemas.microsoft.com/office/drawing/2014/main" id="{85FA9B61-4512-5670-62A9-53BAA74B933E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726;p24">
                  <a:extLst>
                    <a:ext uri="{FF2B5EF4-FFF2-40B4-BE49-F238E27FC236}">
                      <a16:creationId xmlns:a16="http://schemas.microsoft.com/office/drawing/2014/main" id="{46D434B6-B7AB-C02D-7CC5-A74F0545F7FD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727;p24">
                  <a:extLst>
                    <a:ext uri="{FF2B5EF4-FFF2-40B4-BE49-F238E27FC236}">
                      <a16:creationId xmlns:a16="http://schemas.microsoft.com/office/drawing/2014/main" id="{975E37D5-6BEE-4537-6051-9A8C356C42CA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728;p24">
                  <a:extLst>
                    <a:ext uri="{FF2B5EF4-FFF2-40B4-BE49-F238E27FC236}">
                      <a16:creationId xmlns:a16="http://schemas.microsoft.com/office/drawing/2014/main" id="{BCC19CE8-372D-6E32-364B-A8969B67D78F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609272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666;p24">
            <a:extLst>
              <a:ext uri="{FF2B5EF4-FFF2-40B4-BE49-F238E27FC236}">
                <a16:creationId xmlns:a16="http://schemas.microsoft.com/office/drawing/2014/main" id="{14793EC7-B81C-D122-C8D2-A3C16B9773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Conclusioni e prospettive future</a:t>
            </a:r>
            <a:endParaRPr dirty="0"/>
          </a:p>
        </p:txBody>
      </p:sp>
      <p:grpSp>
        <p:nvGrpSpPr>
          <p:cNvPr id="302" name="Google Shape;673;p24">
            <a:extLst>
              <a:ext uri="{FF2B5EF4-FFF2-40B4-BE49-F238E27FC236}">
                <a16:creationId xmlns:a16="http://schemas.microsoft.com/office/drawing/2014/main" id="{5F1F6254-D0AB-35BB-E745-9203D5906C66}"/>
              </a:ext>
            </a:extLst>
          </p:cNvPr>
          <p:cNvGrpSpPr/>
          <p:nvPr/>
        </p:nvGrpSpPr>
        <p:grpSpPr>
          <a:xfrm>
            <a:off x="3693204" y="3642231"/>
            <a:ext cx="1757555" cy="1233443"/>
            <a:chOff x="5173120" y="1048631"/>
            <a:chExt cx="5158658" cy="3620319"/>
          </a:xfrm>
        </p:grpSpPr>
        <p:sp>
          <p:nvSpPr>
            <p:cNvPr id="303" name="Google Shape;674;p24">
              <a:extLst>
                <a:ext uri="{FF2B5EF4-FFF2-40B4-BE49-F238E27FC236}">
                  <a16:creationId xmlns:a16="http://schemas.microsoft.com/office/drawing/2014/main" id="{A38929FB-0E85-6790-6DF6-28F1E2CAB59C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" name="Google Shape;675;p24">
              <a:extLst>
                <a:ext uri="{FF2B5EF4-FFF2-40B4-BE49-F238E27FC236}">
                  <a16:creationId xmlns:a16="http://schemas.microsoft.com/office/drawing/2014/main" id="{E8AA0937-0FC2-FD06-A7B0-0A3213721CC7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305" name="Google Shape;676;p24">
                <a:extLst>
                  <a:ext uri="{FF2B5EF4-FFF2-40B4-BE49-F238E27FC236}">
                    <a16:creationId xmlns:a16="http://schemas.microsoft.com/office/drawing/2014/main" id="{B620957F-6F61-327B-035E-44656A6D7F57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6" name="Google Shape;677;p24">
                <a:extLst>
                  <a:ext uri="{FF2B5EF4-FFF2-40B4-BE49-F238E27FC236}">
                    <a16:creationId xmlns:a16="http://schemas.microsoft.com/office/drawing/2014/main" id="{345ACB28-BF4C-92AA-2BF3-0D80EDA2C598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307" name="Google Shape;678;p24">
                  <a:extLst>
                    <a:ext uri="{FF2B5EF4-FFF2-40B4-BE49-F238E27FC236}">
                      <a16:creationId xmlns:a16="http://schemas.microsoft.com/office/drawing/2014/main" id="{7307A9D8-3CD8-F094-471D-4BDA40BD285D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679;p24">
                  <a:extLst>
                    <a:ext uri="{FF2B5EF4-FFF2-40B4-BE49-F238E27FC236}">
                      <a16:creationId xmlns:a16="http://schemas.microsoft.com/office/drawing/2014/main" id="{BB81BC34-E2A8-F25F-AE66-E7542796A4B9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680;p24">
                  <a:extLst>
                    <a:ext uri="{FF2B5EF4-FFF2-40B4-BE49-F238E27FC236}">
                      <a16:creationId xmlns:a16="http://schemas.microsoft.com/office/drawing/2014/main" id="{B4C7A237-6E3D-CE16-2AA8-AA8EF12201EF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681;p24">
                  <a:extLst>
                    <a:ext uri="{FF2B5EF4-FFF2-40B4-BE49-F238E27FC236}">
                      <a16:creationId xmlns:a16="http://schemas.microsoft.com/office/drawing/2014/main" id="{91A9C966-5599-6014-3091-E43BABC3CC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682;p24">
                  <a:extLst>
                    <a:ext uri="{FF2B5EF4-FFF2-40B4-BE49-F238E27FC236}">
                      <a16:creationId xmlns:a16="http://schemas.microsoft.com/office/drawing/2014/main" id="{AA89BE12-2918-AB45-EE18-2F78E0E14E39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683;p24">
                  <a:extLst>
                    <a:ext uri="{FF2B5EF4-FFF2-40B4-BE49-F238E27FC236}">
                      <a16:creationId xmlns:a16="http://schemas.microsoft.com/office/drawing/2014/main" id="{6F32F211-412C-13F4-CE73-2923E474C3A9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684;p24">
                  <a:extLst>
                    <a:ext uri="{FF2B5EF4-FFF2-40B4-BE49-F238E27FC236}">
                      <a16:creationId xmlns:a16="http://schemas.microsoft.com/office/drawing/2014/main" id="{BF19C3BD-8EE8-4437-2059-43EE62DAD97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685;p24">
                  <a:extLst>
                    <a:ext uri="{FF2B5EF4-FFF2-40B4-BE49-F238E27FC236}">
                      <a16:creationId xmlns:a16="http://schemas.microsoft.com/office/drawing/2014/main" id="{75821A48-2451-02AC-E521-59FA1E9395D1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686;p24">
                  <a:extLst>
                    <a:ext uri="{FF2B5EF4-FFF2-40B4-BE49-F238E27FC236}">
                      <a16:creationId xmlns:a16="http://schemas.microsoft.com/office/drawing/2014/main" id="{6081E68B-6AD3-99C8-20D8-0D6EA6599001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687;p24">
                  <a:extLst>
                    <a:ext uri="{FF2B5EF4-FFF2-40B4-BE49-F238E27FC236}">
                      <a16:creationId xmlns:a16="http://schemas.microsoft.com/office/drawing/2014/main" id="{CC22C56A-17A1-D7C4-03A3-B1276EDA4240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688;p24">
                  <a:extLst>
                    <a:ext uri="{FF2B5EF4-FFF2-40B4-BE49-F238E27FC236}">
                      <a16:creationId xmlns:a16="http://schemas.microsoft.com/office/drawing/2014/main" id="{4F9EE371-749B-915F-D11F-6080948F41B1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689;p24">
                  <a:extLst>
                    <a:ext uri="{FF2B5EF4-FFF2-40B4-BE49-F238E27FC236}">
                      <a16:creationId xmlns:a16="http://schemas.microsoft.com/office/drawing/2014/main" id="{5708CDD6-7172-B53D-B211-2CDA5A66B10E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690;p24">
                  <a:extLst>
                    <a:ext uri="{FF2B5EF4-FFF2-40B4-BE49-F238E27FC236}">
                      <a16:creationId xmlns:a16="http://schemas.microsoft.com/office/drawing/2014/main" id="{F4B62055-5782-C77B-0039-8E2B56AD14C1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691;p24">
                  <a:extLst>
                    <a:ext uri="{FF2B5EF4-FFF2-40B4-BE49-F238E27FC236}">
                      <a16:creationId xmlns:a16="http://schemas.microsoft.com/office/drawing/2014/main" id="{A0E1E5D6-B363-B04E-642D-7820E144AE07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692;p24">
                  <a:extLst>
                    <a:ext uri="{FF2B5EF4-FFF2-40B4-BE49-F238E27FC236}">
                      <a16:creationId xmlns:a16="http://schemas.microsoft.com/office/drawing/2014/main" id="{8B6EA07D-DFC9-96FC-ACE8-B0B0D5BA58ED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693;p24">
                  <a:extLst>
                    <a:ext uri="{FF2B5EF4-FFF2-40B4-BE49-F238E27FC236}">
                      <a16:creationId xmlns:a16="http://schemas.microsoft.com/office/drawing/2014/main" id="{99FF3466-1690-BDDD-3638-629680289AE4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694;p24">
                  <a:extLst>
                    <a:ext uri="{FF2B5EF4-FFF2-40B4-BE49-F238E27FC236}">
                      <a16:creationId xmlns:a16="http://schemas.microsoft.com/office/drawing/2014/main" id="{AB3EA9E5-D738-AFFB-CE19-F42EFA251E61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695;p24">
                  <a:extLst>
                    <a:ext uri="{FF2B5EF4-FFF2-40B4-BE49-F238E27FC236}">
                      <a16:creationId xmlns:a16="http://schemas.microsoft.com/office/drawing/2014/main" id="{02833A2A-03FA-002F-72DA-F9BE352B1CD5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696;p24">
                  <a:extLst>
                    <a:ext uri="{FF2B5EF4-FFF2-40B4-BE49-F238E27FC236}">
                      <a16:creationId xmlns:a16="http://schemas.microsoft.com/office/drawing/2014/main" id="{381C7346-C229-2D3F-C224-7D7DFABBE6A6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697;p24">
                  <a:extLst>
                    <a:ext uri="{FF2B5EF4-FFF2-40B4-BE49-F238E27FC236}">
                      <a16:creationId xmlns:a16="http://schemas.microsoft.com/office/drawing/2014/main" id="{BAB4EE24-DDD5-DC1D-3737-1D8A04225C0F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698;p24">
                  <a:extLst>
                    <a:ext uri="{FF2B5EF4-FFF2-40B4-BE49-F238E27FC236}">
                      <a16:creationId xmlns:a16="http://schemas.microsoft.com/office/drawing/2014/main" id="{804A6CFD-1EE2-FE1E-30AE-5C118E4FD087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699;p24">
                  <a:extLst>
                    <a:ext uri="{FF2B5EF4-FFF2-40B4-BE49-F238E27FC236}">
                      <a16:creationId xmlns:a16="http://schemas.microsoft.com/office/drawing/2014/main" id="{CC761E9C-5F46-2727-0CD4-EE21383CAEE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700;p24">
                  <a:extLst>
                    <a:ext uri="{FF2B5EF4-FFF2-40B4-BE49-F238E27FC236}">
                      <a16:creationId xmlns:a16="http://schemas.microsoft.com/office/drawing/2014/main" id="{E5307910-E569-B8D5-2FF6-385CFEF8F8AB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701;p24">
                  <a:extLst>
                    <a:ext uri="{FF2B5EF4-FFF2-40B4-BE49-F238E27FC236}">
                      <a16:creationId xmlns:a16="http://schemas.microsoft.com/office/drawing/2014/main" id="{86242557-6B4C-3BFD-8B9B-F86DF8CB712D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702;p24">
                  <a:extLst>
                    <a:ext uri="{FF2B5EF4-FFF2-40B4-BE49-F238E27FC236}">
                      <a16:creationId xmlns:a16="http://schemas.microsoft.com/office/drawing/2014/main" id="{7FC56F25-B2B0-DC3E-16BE-E3A5E93BAE9D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703;p24">
                  <a:extLst>
                    <a:ext uri="{FF2B5EF4-FFF2-40B4-BE49-F238E27FC236}">
                      <a16:creationId xmlns:a16="http://schemas.microsoft.com/office/drawing/2014/main" id="{31EEBD95-34B8-F628-AF90-BB699282E6CE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704;p24">
                  <a:extLst>
                    <a:ext uri="{FF2B5EF4-FFF2-40B4-BE49-F238E27FC236}">
                      <a16:creationId xmlns:a16="http://schemas.microsoft.com/office/drawing/2014/main" id="{D23D4FF8-1B05-DE5C-CD19-6775878051B6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705;p24">
                  <a:extLst>
                    <a:ext uri="{FF2B5EF4-FFF2-40B4-BE49-F238E27FC236}">
                      <a16:creationId xmlns:a16="http://schemas.microsoft.com/office/drawing/2014/main" id="{BC2B78CE-3923-9ACA-C776-E25ED0C96176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706;p24">
                  <a:extLst>
                    <a:ext uri="{FF2B5EF4-FFF2-40B4-BE49-F238E27FC236}">
                      <a16:creationId xmlns:a16="http://schemas.microsoft.com/office/drawing/2014/main" id="{5C3B7281-52EA-1AF4-1C8D-BB9EDB3928AD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707;p24">
                  <a:extLst>
                    <a:ext uri="{FF2B5EF4-FFF2-40B4-BE49-F238E27FC236}">
                      <a16:creationId xmlns:a16="http://schemas.microsoft.com/office/drawing/2014/main" id="{5740D19B-F053-4F5F-1459-BE8DF97B6EDE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708;p24">
                  <a:extLst>
                    <a:ext uri="{FF2B5EF4-FFF2-40B4-BE49-F238E27FC236}">
                      <a16:creationId xmlns:a16="http://schemas.microsoft.com/office/drawing/2014/main" id="{15932CD3-3666-E08E-C104-F91344D105FA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709;p24">
                  <a:extLst>
                    <a:ext uri="{FF2B5EF4-FFF2-40B4-BE49-F238E27FC236}">
                      <a16:creationId xmlns:a16="http://schemas.microsoft.com/office/drawing/2014/main" id="{0326343B-0495-A78B-3DDC-67E6138AA361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710;p24">
                  <a:extLst>
                    <a:ext uri="{FF2B5EF4-FFF2-40B4-BE49-F238E27FC236}">
                      <a16:creationId xmlns:a16="http://schemas.microsoft.com/office/drawing/2014/main" id="{B3CD33E6-A2C1-D360-C58F-556064BA32B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711;p24">
                  <a:extLst>
                    <a:ext uri="{FF2B5EF4-FFF2-40B4-BE49-F238E27FC236}">
                      <a16:creationId xmlns:a16="http://schemas.microsoft.com/office/drawing/2014/main" id="{7CEAAC15-0C3D-D512-3117-1824F6C900A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712;p24">
                  <a:extLst>
                    <a:ext uri="{FF2B5EF4-FFF2-40B4-BE49-F238E27FC236}">
                      <a16:creationId xmlns:a16="http://schemas.microsoft.com/office/drawing/2014/main" id="{A2D7FC83-773D-D74B-1430-B6B4FCAFF0EB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713;p24">
                  <a:extLst>
                    <a:ext uri="{FF2B5EF4-FFF2-40B4-BE49-F238E27FC236}">
                      <a16:creationId xmlns:a16="http://schemas.microsoft.com/office/drawing/2014/main" id="{3D2FBF42-91CD-104C-78FB-F7402ECF50DE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714;p24">
                  <a:extLst>
                    <a:ext uri="{FF2B5EF4-FFF2-40B4-BE49-F238E27FC236}">
                      <a16:creationId xmlns:a16="http://schemas.microsoft.com/office/drawing/2014/main" id="{838ED4F6-50B7-25A9-1CB5-C01712BD5F8F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715;p24">
                  <a:extLst>
                    <a:ext uri="{FF2B5EF4-FFF2-40B4-BE49-F238E27FC236}">
                      <a16:creationId xmlns:a16="http://schemas.microsoft.com/office/drawing/2014/main" id="{7CA9FA55-6706-CA5A-1989-5D6B841AFB4B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716;p24">
                  <a:extLst>
                    <a:ext uri="{FF2B5EF4-FFF2-40B4-BE49-F238E27FC236}">
                      <a16:creationId xmlns:a16="http://schemas.microsoft.com/office/drawing/2014/main" id="{7CF8520D-C6BE-2791-2A26-F76280A455F3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717;p24">
                  <a:extLst>
                    <a:ext uri="{FF2B5EF4-FFF2-40B4-BE49-F238E27FC236}">
                      <a16:creationId xmlns:a16="http://schemas.microsoft.com/office/drawing/2014/main" id="{314F95FD-26A1-7D0A-0F0D-FB4EF11338E3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718;p24">
                  <a:extLst>
                    <a:ext uri="{FF2B5EF4-FFF2-40B4-BE49-F238E27FC236}">
                      <a16:creationId xmlns:a16="http://schemas.microsoft.com/office/drawing/2014/main" id="{9A81BEDB-1E5D-135B-8EC1-B81EC6C6FE2B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719;p24">
                  <a:extLst>
                    <a:ext uri="{FF2B5EF4-FFF2-40B4-BE49-F238E27FC236}">
                      <a16:creationId xmlns:a16="http://schemas.microsoft.com/office/drawing/2014/main" id="{7967F545-5F42-6526-61B9-E0C4D53ACA2E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720;p24">
                  <a:extLst>
                    <a:ext uri="{FF2B5EF4-FFF2-40B4-BE49-F238E27FC236}">
                      <a16:creationId xmlns:a16="http://schemas.microsoft.com/office/drawing/2014/main" id="{4840F087-A520-BE3C-FB9D-E350D7A37424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721;p24">
                  <a:extLst>
                    <a:ext uri="{FF2B5EF4-FFF2-40B4-BE49-F238E27FC236}">
                      <a16:creationId xmlns:a16="http://schemas.microsoft.com/office/drawing/2014/main" id="{12308F53-FC97-24ED-7449-D139E6FA98DB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722;p24">
                  <a:extLst>
                    <a:ext uri="{FF2B5EF4-FFF2-40B4-BE49-F238E27FC236}">
                      <a16:creationId xmlns:a16="http://schemas.microsoft.com/office/drawing/2014/main" id="{D32CBE69-2F31-65A4-5CB2-189BC761E065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723;p24">
                  <a:extLst>
                    <a:ext uri="{FF2B5EF4-FFF2-40B4-BE49-F238E27FC236}">
                      <a16:creationId xmlns:a16="http://schemas.microsoft.com/office/drawing/2014/main" id="{BF405495-C557-9DE1-CB40-0AB007C85A55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724;p24">
                  <a:extLst>
                    <a:ext uri="{FF2B5EF4-FFF2-40B4-BE49-F238E27FC236}">
                      <a16:creationId xmlns:a16="http://schemas.microsoft.com/office/drawing/2014/main" id="{9DD6AB77-162E-84F8-6D65-7F9793631CCF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725;p24">
                  <a:extLst>
                    <a:ext uri="{FF2B5EF4-FFF2-40B4-BE49-F238E27FC236}">
                      <a16:creationId xmlns:a16="http://schemas.microsoft.com/office/drawing/2014/main" id="{C40D94FF-FB2F-54B5-E0C9-AC2AF49BBA16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726;p24">
                  <a:extLst>
                    <a:ext uri="{FF2B5EF4-FFF2-40B4-BE49-F238E27FC236}">
                      <a16:creationId xmlns:a16="http://schemas.microsoft.com/office/drawing/2014/main" id="{E812AC44-28AC-2F12-580A-56DE66D446C0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727;p24">
                  <a:extLst>
                    <a:ext uri="{FF2B5EF4-FFF2-40B4-BE49-F238E27FC236}">
                      <a16:creationId xmlns:a16="http://schemas.microsoft.com/office/drawing/2014/main" id="{6472999A-EF67-4B45-4B04-961E07BA27A0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728;p24">
                  <a:extLst>
                    <a:ext uri="{FF2B5EF4-FFF2-40B4-BE49-F238E27FC236}">
                      <a16:creationId xmlns:a16="http://schemas.microsoft.com/office/drawing/2014/main" id="{BADC6684-3766-831F-4D7E-9B1F2E4B82C7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8" name="Google Shape;1408;p39">
            <a:extLst>
              <a:ext uri="{FF2B5EF4-FFF2-40B4-BE49-F238E27FC236}">
                <a16:creationId xmlns:a16="http://schemas.microsoft.com/office/drawing/2014/main" id="{2F6AD5E0-81BD-9155-9E47-13603BE0ECD1}"/>
              </a:ext>
            </a:extLst>
          </p:cNvPr>
          <p:cNvGrpSpPr/>
          <p:nvPr/>
        </p:nvGrpSpPr>
        <p:grpSpPr>
          <a:xfrm>
            <a:off x="322856" y="1418839"/>
            <a:ext cx="2316602" cy="1691988"/>
            <a:chOff x="6118000" y="2041250"/>
            <a:chExt cx="2316602" cy="1691988"/>
          </a:xfrm>
        </p:grpSpPr>
        <p:sp>
          <p:nvSpPr>
            <p:cNvPr id="359" name="Google Shape;1409;p39">
              <a:extLst>
                <a:ext uri="{FF2B5EF4-FFF2-40B4-BE49-F238E27FC236}">
                  <a16:creationId xmlns:a16="http://schemas.microsoft.com/office/drawing/2014/main" id="{D0449C13-EF90-3243-392C-DC0C54B583A2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Buon risultato ma migliorabile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0" name="Google Shape;1410;p39">
              <a:extLst>
                <a:ext uri="{FF2B5EF4-FFF2-40B4-BE49-F238E27FC236}">
                  <a16:creationId xmlns:a16="http://schemas.microsoft.com/office/drawing/2014/main" id="{AA34095C-6C2A-0CF0-B0F6-F2764C97A5FC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Il modello ha dato i risultati sperati, ma è ancora migliorabile</a:t>
              </a:r>
            </a:p>
          </p:txBody>
        </p:sp>
      </p:grpSp>
      <p:grpSp>
        <p:nvGrpSpPr>
          <p:cNvPr id="361" name="Google Shape;1408;p39">
            <a:extLst>
              <a:ext uri="{FF2B5EF4-FFF2-40B4-BE49-F238E27FC236}">
                <a16:creationId xmlns:a16="http://schemas.microsoft.com/office/drawing/2014/main" id="{F1338FFF-E562-870F-25F2-47936168B5D6}"/>
              </a:ext>
            </a:extLst>
          </p:cNvPr>
          <p:cNvGrpSpPr/>
          <p:nvPr/>
        </p:nvGrpSpPr>
        <p:grpSpPr>
          <a:xfrm>
            <a:off x="3416608" y="1408745"/>
            <a:ext cx="2316602" cy="1691988"/>
            <a:chOff x="6118000" y="2041250"/>
            <a:chExt cx="2316602" cy="1691988"/>
          </a:xfrm>
        </p:grpSpPr>
        <p:sp>
          <p:nvSpPr>
            <p:cNvPr id="362" name="Google Shape;1409;p39">
              <a:extLst>
                <a:ext uri="{FF2B5EF4-FFF2-40B4-BE49-F238E27FC236}">
                  <a16:creationId xmlns:a16="http://schemas.microsoft.com/office/drawing/2014/main" id="{FFEC6554-39F7-E981-15E9-B9D861CB6C01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Maggiore realismo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3" name="Google Shape;1410;p39">
              <a:extLst>
                <a:ext uri="{FF2B5EF4-FFF2-40B4-BE49-F238E27FC236}">
                  <a16:creationId xmlns:a16="http://schemas.microsoft.com/office/drawing/2014/main" id="{D333AAEF-D6FE-C6B5-22EA-D768BC45814C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L’automobile potrebbe imparare a ridurre la velocità in prossimità delle curve più strette</a:t>
              </a:r>
            </a:p>
          </p:txBody>
        </p:sp>
      </p:grpSp>
      <p:grpSp>
        <p:nvGrpSpPr>
          <p:cNvPr id="364" name="Google Shape;1408;p39">
            <a:extLst>
              <a:ext uri="{FF2B5EF4-FFF2-40B4-BE49-F238E27FC236}">
                <a16:creationId xmlns:a16="http://schemas.microsoft.com/office/drawing/2014/main" id="{2E4EA86B-7DB4-5D49-12F3-022AB078F776}"/>
              </a:ext>
            </a:extLst>
          </p:cNvPr>
          <p:cNvGrpSpPr/>
          <p:nvPr/>
        </p:nvGrpSpPr>
        <p:grpSpPr>
          <a:xfrm>
            <a:off x="6504540" y="1408745"/>
            <a:ext cx="2316602" cy="1691988"/>
            <a:chOff x="6118000" y="2041250"/>
            <a:chExt cx="2316602" cy="1691988"/>
          </a:xfrm>
        </p:grpSpPr>
        <p:sp>
          <p:nvSpPr>
            <p:cNvPr id="365" name="Google Shape;1409;p39">
              <a:extLst>
                <a:ext uri="{FF2B5EF4-FFF2-40B4-BE49-F238E27FC236}">
                  <a16:creationId xmlns:a16="http://schemas.microsoft.com/office/drawing/2014/main" id="{79106C13-69A4-70B6-0102-D464282C93A1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Algoritmi migliori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6" name="Google Shape;1410;p39">
              <a:extLst>
                <a:ext uri="{FF2B5EF4-FFF2-40B4-BE49-F238E27FC236}">
                  <a16:creationId xmlns:a16="http://schemas.microsoft.com/office/drawing/2014/main" id="{0101D32A-189A-DCA9-B61C-1FBD52F7A6FC}"/>
                </a:ext>
              </a:extLst>
            </p:cNvPr>
            <p:cNvSpPr txBox="1"/>
            <p:nvPr/>
          </p:nvSpPr>
          <p:spPr>
            <a:xfrm>
              <a:off x="6118000" y="2766638"/>
              <a:ext cx="2316602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Si potrebbero implementare modelli e algoritmi più adatti al problema</a:t>
              </a:r>
            </a:p>
          </p:txBody>
        </p:sp>
      </p:grpSp>
      <p:pic>
        <p:nvPicPr>
          <p:cNvPr id="368" name="Immagine 367" descr="Immagine che contiene Elementi grafici, grafica, clipart, design&#10;&#10;Descrizione generata automaticamente">
            <a:extLst>
              <a:ext uri="{FF2B5EF4-FFF2-40B4-BE49-F238E27FC236}">
                <a16:creationId xmlns:a16="http://schemas.microsoft.com/office/drawing/2014/main" id="{43B9308B-D20F-4C69-A381-EFC2B8CA5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618" y="3277269"/>
            <a:ext cx="1091075" cy="1091075"/>
          </a:xfrm>
          <a:prstGeom prst="rect">
            <a:avLst/>
          </a:prstGeom>
        </p:spPr>
      </p:pic>
      <p:pic>
        <p:nvPicPr>
          <p:cNvPr id="370" name="Immagine 369" descr="Immagine che contiene cerchio, ingranaggio, creatività&#10;&#10;Descrizione generata automaticamente">
            <a:extLst>
              <a:ext uri="{FF2B5EF4-FFF2-40B4-BE49-F238E27FC236}">
                <a16:creationId xmlns:a16="http://schemas.microsoft.com/office/drawing/2014/main" id="{1ABDA475-B71B-833B-496D-C593AD6E1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302" y="3277268"/>
            <a:ext cx="1091075" cy="10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81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ctrTitle"/>
          </p:nvPr>
        </p:nvSpPr>
        <p:spPr>
          <a:xfrm>
            <a:off x="3107005" y="268941"/>
            <a:ext cx="4545056" cy="947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</a:rPr>
              <a:t>NFDriveAI</a:t>
            </a:r>
            <a:br>
              <a:rPr lang="it-IT" sz="4800" b="1" dirty="0">
                <a:solidFill>
                  <a:srgbClr val="FFFFFF"/>
                </a:solidFill>
              </a:rPr>
            </a:br>
            <a:r>
              <a:rPr lang="it-IT" sz="1400" b="1" dirty="0">
                <a:solidFill>
                  <a:srgbClr val="FFFFFF"/>
                </a:solidFill>
              </a:rPr>
              <a:t>FIA – 2023/2024</a:t>
            </a:r>
            <a:endParaRPr lang="it-IT" sz="4800" b="1" dirty="0">
              <a:solidFill>
                <a:srgbClr val="FFFFFF"/>
              </a:solidFill>
            </a:endParaRPr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1"/>
          </p:nvPr>
        </p:nvSpPr>
        <p:spPr>
          <a:xfrm>
            <a:off x="4482876" y="1024056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Nicola</a:t>
            </a:r>
            <a:r>
              <a:rPr lang="it-IT" sz="1600" dirty="0"/>
              <a:t> </a:t>
            </a:r>
            <a:r>
              <a:rPr lang="it-IT" dirty="0"/>
              <a:t>Frugieri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dirty="0"/>
              <a:t>0512110615</a:t>
            </a:r>
            <a:endParaRPr sz="1200" dirty="0"/>
          </a:p>
        </p:txBody>
      </p:sp>
      <p:grpSp>
        <p:nvGrpSpPr>
          <p:cNvPr id="231" name="Google Shape;231;p15"/>
          <p:cNvGrpSpPr/>
          <p:nvPr/>
        </p:nvGrpSpPr>
        <p:grpSpPr>
          <a:xfrm>
            <a:off x="456969" y="1710821"/>
            <a:ext cx="4639100" cy="4172631"/>
            <a:chOff x="99093" y="1696958"/>
            <a:chExt cx="4639100" cy="4172631"/>
          </a:xfrm>
        </p:grpSpPr>
        <p:sp>
          <p:nvSpPr>
            <p:cNvPr id="232" name="Google Shape;232;p15"/>
            <p:cNvSpPr/>
            <p:nvPr/>
          </p:nvSpPr>
          <p:spPr>
            <a:xfrm rot="-3148857">
              <a:off x="4378018" y="4549484"/>
              <a:ext cx="153042" cy="279166"/>
            </a:xfrm>
            <a:custGeom>
              <a:avLst/>
              <a:gdLst/>
              <a:ahLst/>
              <a:cxnLst/>
              <a:rect l="l" t="t" r="r" b="b"/>
              <a:pathLst>
                <a:path w="1103" h="2012" extrusionOk="0">
                  <a:moveTo>
                    <a:pt x="551" y="1"/>
                  </a:moveTo>
                  <a:cubicBezTo>
                    <a:pt x="245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5" y="2012"/>
                    <a:pt x="551" y="2012"/>
                  </a:cubicBezTo>
                  <a:cubicBezTo>
                    <a:pt x="857" y="2012"/>
                    <a:pt x="1102" y="1763"/>
                    <a:pt x="1102" y="1461"/>
                  </a:cubicBezTo>
                  <a:lnTo>
                    <a:pt x="1102" y="551"/>
                  </a:lnTo>
                  <a:cubicBezTo>
                    <a:pt x="1102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-3148857">
              <a:off x="3735892" y="5385480"/>
              <a:ext cx="153458" cy="279166"/>
            </a:xfrm>
            <a:custGeom>
              <a:avLst/>
              <a:gdLst/>
              <a:ahLst/>
              <a:cxnLst/>
              <a:rect l="l" t="t" r="r" b="b"/>
              <a:pathLst>
                <a:path w="1106" h="2012" extrusionOk="0">
                  <a:moveTo>
                    <a:pt x="551" y="1"/>
                  </a:moveTo>
                  <a:cubicBezTo>
                    <a:pt x="249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9" y="2012"/>
                    <a:pt x="551" y="2012"/>
                  </a:cubicBezTo>
                  <a:cubicBezTo>
                    <a:pt x="857" y="2012"/>
                    <a:pt x="1105" y="1763"/>
                    <a:pt x="1105" y="1461"/>
                  </a:cubicBezTo>
                  <a:lnTo>
                    <a:pt x="1105" y="551"/>
                  </a:lnTo>
                  <a:cubicBezTo>
                    <a:pt x="1105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-3148857">
              <a:off x="3698353" y="3380125"/>
              <a:ext cx="248224" cy="849846"/>
            </a:xfrm>
            <a:custGeom>
              <a:avLst/>
              <a:gdLst/>
              <a:ahLst/>
              <a:cxnLst/>
              <a:rect l="l" t="t" r="r" b="b"/>
              <a:pathLst>
                <a:path w="1789" h="6125" extrusionOk="0">
                  <a:moveTo>
                    <a:pt x="892" y="0"/>
                  </a:moveTo>
                  <a:cubicBezTo>
                    <a:pt x="400" y="0"/>
                    <a:pt x="0" y="399"/>
                    <a:pt x="0" y="892"/>
                  </a:cubicBezTo>
                  <a:lnTo>
                    <a:pt x="0" y="5228"/>
                  </a:lnTo>
                  <a:cubicBezTo>
                    <a:pt x="0" y="5720"/>
                    <a:pt x="400" y="6125"/>
                    <a:pt x="892" y="6125"/>
                  </a:cubicBezTo>
                  <a:cubicBezTo>
                    <a:pt x="1389" y="6125"/>
                    <a:pt x="1598" y="5720"/>
                    <a:pt x="1598" y="5228"/>
                  </a:cubicBezTo>
                  <a:lnTo>
                    <a:pt x="1789" y="892"/>
                  </a:lnTo>
                  <a:cubicBezTo>
                    <a:pt x="1789" y="399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-3148857">
              <a:off x="2167281" y="2197883"/>
              <a:ext cx="274726" cy="849985"/>
            </a:xfrm>
            <a:custGeom>
              <a:avLst/>
              <a:gdLst/>
              <a:ahLst/>
              <a:cxnLst/>
              <a:rect l="l" t="t" r="r" b="b"/>
              <a:pathLst>
                <a:path w="1980" h="6126" extrusionOk="0">
                  <a:moveTo>
                    <a:pt x="892" y="0"/>
                  </a:moveTo>
                  <a:cubicBezTo>
                    <a:pt x="400" y="0"/>
                    <a:pt x="0" y="400"/>
                    <a:pt x="0" y="892"/>
                  </a:cubicBezTo>
                  <a:lnTo>
                    <a:pt x="0" y="5228"/>
                  </a:lnTo>
                  <a:cubicBezTo>
                    <a:pt x="0" y="5721"/>
                    <a:pt x="400" y="6125"/>
                    <a:pt x="892" y="6125"/>
                  </a:cubicBezTo>
                  <a:cubicBezTo>
                    <a:pt x="1389" y="6125"/>
                    <a:pt x="1789" y="5721"/>
                    <a:pt x="1789" y="5228"/>
                  </a:cubicBezTo>
                  <a:lnTo>
                    <a:pt x="1979" y="892"/>
                  </a:lnTo>
                  <a:cubicBezTo>
                    <a:pt x="1979" y="400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 rot="-3148857">
              <a:off x="2670925" y="4718004"/>
              <a:ext cx="248502" cy="849846"/>
            </a:xfrm>
            <a:custGeom>
              <a:avLst/>
              <a:gdLst/>
              <a:ahLst/>
              <a:cxnLst/>
              <a:rect l="l" t="t" r="r" b="b"/>
              <a:pathLst>
                <a:path w="1791" h="6125" extrusionOk="0">
                  <a:moveTo>
                    <a:pt x="898" y="0"/>
                  </a:moveTo>
                  <a:cubicBezTo>
                    <a:pt x="400" y="0"/>
                    <a:pt x="1" y="399"/>
                    <a:pt x="1" y="892"/>
                  </a:cubicBezTo>
                  <a:lnTo>
                    <a:pt x="193" y="5228"/>
                  </a:lnTo>
                  <a:cubicBezTo>
                    <a:pt x="193" y="5720"/>
                    <a:pt x="400" y="6125"/>
                    <a:pt x="898" y="6125"/>
                  </a:cubicBezTo>
                  <a:cubicBezTo>
                    <a:pt x="1391" y="6125"/>
                    <a:pt x="1790" y="5720"/>
                    <a:pt x="1790" y="5228"/>
                  </a:cubicBezTo>
                  <a:lnTo>
                    <a:pt x="1790" y="892"/>
                  </a:lnTo>
                  <a:cubicBezTo>
                    <a:pt x="1790" y="399"/>
                    <a:pt x="1391" y="0"/>
                    <a:pt x="89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 rot="-3148857">
              <a:off x="1123825" y="3556727"/>
              <a:ext cx="274865" cy="849985"/>
            </a:xfrm>
            <a:custGeom>
              <a:avLst/>
              <a:gdLst/>
              <a:ahLst/>
              <a:cxnLst/>
              <a:rect l="l" t="t" r="r" b="b"/>
              <a:pathLst>
                <a:path w="1981" h="6126" extrusionOk="0">
                  <a:moveTo>
                    <a:pt x="1088" y="0"/>
                  </a:moveTo>
                  <a:cubicBezTo>
                    <a:pt x="590" y="0"/>
                    <a:pt x="0" y="400"/>
                    <a:pt x="0" y="892"/>
                  </a:cubicBezTo>
                  <a:lnTo>
                    <a:pt x="191" y="5228"/>
                  </a:lnTo>
                  <a:cubicBezTo>
                    <a:pt x="191" y="5721"/>
                    <a:pt x="590" y="6125"/>
                    <a:pt x="1088" y="6125"/>
                  </a:cubicBezTo>
                  <a:cubicBezTo>
                    <a:pt x="1581" y="6125"/>
                    <a:pt x="1980" y="5721"/>
                    <a:pt x="1980" y="5228"/>
                  </a:cubicBezTo>
                  <a:lnTo>
                    <a:pt x="1980" y="892"/>
                  </a:lnTo>
                  <a:cubicBezTo>
                    <a:pt x="1980" y="400"/>
                    <a:pt x="1581" y="0"/>
                    <a:pt x="108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 rot="-3148857">
              <a:off x="1522060" y="1610405"/>
              <a:ext cx="1833448" cy="4390340"/>
            </a:xfrm>
            <a:custGeom>
              <a:avLst/>
              <a:gdLst/>
              <a:ahLst/>
              <a:cxnLst/>
              <a:rect l="l" t="t" r="r" b="b"/>
              <a:pathLst>
                <a:path w="13214" h="31642" extrusionOk="0">
                  <a:moveTo>
                    <a:pt x="1901" y="1"/>
                  </a:moveTo>
                  <a:cubicBezTo>
                    <a:pt x="848" y="1"/>
                    <a:pt x="0" y="1230"/>
                    <a:pt x="0" y="2277"/>
                  </a:cubicBezTo>
                  <a:lnTo>
                    <a:pt x="378" y="29742"/>
                  </a:lnTo>
                  <a:cubicBezTo>
                    <a:pt x="378" y="30790"/>
                    <a:pt x="1230" y="31642"/>
                    <a:pt x="2278" y="31642"/>
                  </a:cubicBezTo>
                  <a:lnTo>
                    <a:pt x="10933" y="31642"/>
                  </a:lnTo>
                  <a:cubicBezTo>
                    <a:pt x="11980" y="31642"/>
                    <a:pt x="12832" y="30790"/>
                    <a:pt x="12832" y="29742"/>
                  </a:cubicBezTo>
                  <a:lnTo>
                    <a:pt x="13213" y="2277"/>
                  </a:lnTo>
                  <a:cubicBezTo>
                    <a:pt x="13213" y="1230"/>
                    <a:pt x="12361" y="1"/>
                    <a:pt x="11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 rot="-3148857">
              <a:off x="1778411" y="1829794"/>
              <a:ext cx="1320488" cy="3951889"/>
            </a:xfrm>
            <a:custGeom>
              <a:avLst/>
              <a:gdLst/>
              <a:ahLst/>
              <a:cxnLst/>
              <a:rect l="l" t="t" r="r" b="b"/>
              <a:pathLst>
                <a:path w="9517" h="28482" extrusionOk="0">
                  <a:moveTo>
                    <a:pt x="1367" y="1"/>
                  </a:moveTo>
                  <a:cubicBezTo>
                    <a:pt x="613" y="1"/>
                    <a:pt x="1" y="888"/>
                    <a:pt x="1" y="1643"/>
                  </a:cubicBezTo>
                  <a:lnTo>
                    <a:pt x="89" y="9920"/>
                  </a:lnTo>
                  <a:cubicBezTo>
                    <a:pt x="160" y="9983"/>
                    <a:pt x="218" y="10063"/>
                    <a:pt x="249" y="10155"/>
                  </a:cubicBezTo>
                  <a:lnTo>
                    <a:pt x="280" y="10239"/>
                  </a:lnTo>
                  <a:cubicBezTo>
                    <a:pt x="617" y="9934"/>
                    <a:pt x="1066" y="9747"/>
                    <a:pt x="1558" y="9747"/>
                  </a:cubicBezTo>
                  <a:lnTo>
                    <a:pt x="1713" y="9747"/>
                  </a:lnTo>
                  <a:lnTo>
                    <a:pt x="1713" y="4323"/>
                  </a:lnTo>
                  <a:cubicBezTo>
                    <a:pt x="1713" y="4004"/>
                    <a:pt x="1971" y="3747"/>
                    <a:pt x="2291" y="3747"/>
                  </a:cubicBezTo>
                  <a:cubicBezTo>
                    <a:pt x="2610" y="3747"/>
                    <a:pt x="2867" y="4004"/>
                    <a:pt x="2867" y="4323"/>
                  </a:cubicBezTo>
                  <a:lnTo>
                    <a:pt x="2867" y="9747"/>
                  </a:lnTo>
                  <a:lnTo>
                    <a:pt x="6649" y="9747"/>
                  </a:lnTo>
                  <a:lnTo>
                    <a:pt x="6649" y="4323"/>
                  </a:lnTo>
                  <a:cubicBezTo>
                    <a:pt x="6649" y="4004"/>
                    <a:pt x="6906" y="3747"/>
                    <a:pt x="7226" y="3747"/>
                  </a:cubicBezTo>
                  <a:cubicBezTo>
                    <a:pt x="7545" y="3747"/>
                    <a:pt x="7803" y="4004"/>
                    <a:pt x="7803" y="4323"/>
                  </a:cubicBezTo>
                  <a:lnTo>
                    <a:pt x="7803" y="9747"/>
                  </a:lnTo>
                  <a:lnTo>
                    <a:pt x="7963" y="9747"/>
                  </a:lnTo>
                  <a:cubicBezTo>
                    <a:pt x="8451" y="9747"/>
                    <a:pt x="8899" y="9934"/>
                    <a:pt x="9236" y="10239"/>
                  </a:cubicBezTo>
                  <a:lnTo>
                    <a:pt x="9268" y="10155"/>
                  </a:lnTo>
                  <a:cubicBezTo>
                    <a:pt x="9303" y="10063"/>
                    <a:pt x="9356" y="9983"/>
                    <a:pt x="9428" y="9920"/>
                  </a:cubicBezTo>
                  <a:lnTo>
                    <a:pt x="9516" y="1643"/>
                  </a:lnTo>
                  <a:cubicBezTo>
                    <a:pt x="9516" y="888"/>
                    <a:pt x="8904" y="1"/>
                    <a:pt x="8149" y="1"/>
                  </a:cubicBezTo>
                  <a:close/>
                  <a:moveTo>
                    <a:pt x="488" y="22587"/>
                  </a:moveTo>
                  <a:lnTo>
                    <a:pt x="231" y="22964"/>
                  </a:lnTo>
                  <a:lnTo>
                    <a:pt x="275" y="27115"/>
                  </a:lnTo>
                  <a:cubicBezTo>
                    <a:pt x="275" y="27869"/>
                    <a:pt x="888" y="28481"/>
                    <a:pt x="1642" y="28481"/>
                  </a:cubicBezTo>
                  <a:lnTo>
                    <a:pt x="7873" y="28481"/>
                  </a:lnTo>
                  <a:cubicBezTo>
                    <a:pt x="8629" y="28481"/>
                    <a:pt x="9241" y="27869"/>
                    <a:pt x="9241" y="27115"/>
                  </a:cubicBezTo>
                  <a:lnTo>
                    <a:pt x="9285" y="22964"/>
                  </a:lnTo>
                  <a:lnTo>
                    <a:pt x="9028" y="22587"/>
                  </a:lnTo>
                  <a:cubicBezTo>
                    <a:pt x="8726" y="22792"/>
                    <a:pt x="8357" y="22915"/>
                    <a:pt x="7963" y="22915"/>
                  </a:cubicBezTo>
                  <a:lnTo>
                    <a:pt x="7803" y="22915"/>
                  </a:lnTo>
                  <a:lnTo>
                    <a:pt x="7803" y="26649"/>
                  </a:lnTo>
                  <a:cubicBezTo>
                    <a:pt x="7803" y="26969"/>
                    <a:pt x="7545" y="27225"/>
                    <a:pt x="7226" y="27225"/>
                  </a:cubicBezTo>
                  <a:cubicBezTo>
                    <a:pt x="6906" y="27225"/>
                    <a:pt x="6649" y="26969"/>
                    <a:pt x="6649" y="26649"/>
                  </a:cubicBezTo>
                  <a:lnTo>
                    <a:pt x="6649" y="22915"/>
                  </a:lnTo>
                  <a:lnTo>
                    <a:pt x="2867" y="22915"/>
                  </a:lnTo>
                  <a:lnTo>
                    <a:pt x="2867" y="26649"/>
                  </a:lnTo>
                  <a:cubicBezTo>
                    <a:pt x="2867" y="26969"/>
                    <a:pt x="2610" y="27225"/>
                    <a:pt x="2291" y="27225"/>
                  </a:cubicBezTo>
                  <a:cubicBezTo>
                    <a:pt x="1971" y="27225"/>
                    <a:pt x="1713" y="26969"/>
                    <a:pt x="1713" y="26649"/>
                  </a:cubicBezTo>
                  <a:lnTo>
                    <a:pt x="1713" y="22915"/>
                  </a:lnTo>
                  <a:lnTo>
                    <a:pt x="1558" y="22915"/>
                  </a:lnTo>
                  <a:cubicBezTo>
                    <a:pt x="1158" y="22915"/>
                    <a:pt x="794" y="22792"/>
                    <a:pt x="488" y="22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 rot="-3148857">
              <a:off x="2287066" y="2553783"/>
              <a:ext cx="160118" cy="3257721"/>
            </a:xfrm>
            <a:custGeom>
              <a:avLst/>
              <a:gdLst/>
              <a:ahLst/>
              <a:cxnLst/>
              <a:rect l="l" t="t" r="r" b="b"/>
              <a:pathLst>
                <a:path w="1154" h="23479" extrusionOk="0">
                  <a:moveTo>
                    <a:pt x="578" y="0"/>
                  </a:moveTo>
                  <a:cubicBezTo>
                    <a:pt x="258" y="0"/>
                    <a:pt x="0" y="257"/>
                    <a:pt x="0" y="576"/>
                  </a:cubicBezTo>
                  <a:lnTo>
                    <a:pt x="0" y="22902"/>
                  </a:lnTo>
                  <a:cubicBezTo>
                    <a:pt x="0" y="23222"/>
                    <a:pt x="258" y="23478"/>
                    <a:pt x="578" y="23478"/>
                  </a:cubicBezTo>
                  <a:cubicBezTo>
                    <a:pt x="897" y="23478"/>
                    <a:pt x="1154" y="23222"/>
                    <a:pt x="1154" y="22902"/>
                  </a:cubicBezTo>
                  <a:lnTo>
                    <a:pt x="1154" y="576"/>
                  </a:lnTo>
                  <a:cubicBezTo>
                    <a:pt x="1154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 rot="-3148857">
              <a:off x="2704028" y="2010576"/>
              <a:ext cx="160395" cy="3257721"/>
            </a:xfrm>
            <a:custGeom>
              <a:avLst/>
              <a:gdLst/>
              <a:ahLst/>
              <a:cxnLst/>
              <a:rect l="l" t="t" r="r" b="b"/>
              <a:pathLst>
                <a:path w="1156" h="23479" extrusionOk="0">
                  <a:moveTo>
                    <a:pt x="578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22902"/>
                  </a:lnTo>
                  <a:cubicBezTo>
                    <a:pt x="1" y="23222"/>
                    <a:pt x="258" y="23478"/>
                    <a:pt x="578" y="23478"/>
                  </a:cubicBezTo>
                  <a:cubicBezTo>
                    <a:pt x="897" y="23478"/>
                    <a:pt x="1155" y="23222"/>
                    <a:pt x="1155" y="22902"/>
                  </a:cubicBezTo>
                  <a:lnTo>
                    <a:pt x="1155" y="576"/>
                  </a:lnTo>
                  <a:cubicBezTo>
                    <a:pt x="1155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 rot="-3148857">
              <a:off x="1961040" y="3068840"/>
              <a:ext cx="1415254" cy="1827204"/>
            </a:xfrm>
            <a:custGeom>
              <a:avLst/>
              <a:gdLst/>
              <a:ahLst/>
              <a:cxnLst/>
              <a:rect l="l" t="t" r="r" b="b"/>
              <a:pathLst>
                <a:path w="10200" h="13169" extrusionOk="0">
                  <a:moveTo>
                    <a:pt x="1900" y="0"/>
                  </a:moveTo>
                  <a:cubicBezTo>
                    <a:pt x="849" y="0"/>
                    <a:pt x="1" y="848"/>
                    <a:pt x="1" y="1895"/>
                  </a:cubicBezTo>
                  <a:lnTo>
                    <a:pt x="1" y="11269"/>
                  </a:lnTo>
                  <a:cubicBezTo>
                    <a:pt x="1" y="12316"/>
                    <a:pt x="849" y="13168"/>
                    <a:pt x="1900" y="13168"/>
                  </a:cubicBezTo>
                  <a:lnTo>
                    <a:pt x="8305" y="13168"/>
                  </a:lnTo>
                  <a:cubicBezTo>
                    <a:pt x="9352" y="13168"/>
                    <a:pt x="10200" y="12316"/>
                    <a:pt x="10200" y="11269"/>
                  </a:cubicBezTo>
                  <a:lnTo>
                    <a:pt x="10200" y="1895"/>
                  </a:lnTo>
                  <a:cubicBezTo>
                    <a:pt x="10200" y="848"/>
                    <a:pt x="9352" y="0"/>
                    <a:pt x="8305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 rot="-3148857">
              <a:off x="1766466" y="3674493"/>
              <a:ext cx="471196" cy="988874"/>
            </a:xfrm>
            <a:custGeom>
              <a:avLst/>
              <a:gdLst/>
              <a:ahLst/>
              <a:cxnLst/>
              <a:rect l="l" t="t" r="r" b="b"/>
              <a:pathLst>
                <a:path w="3396" h="7127" extrusionOk="0">
                  <a:moveTo>
                    <a:pt x="643" y="0"/>
                  </a:moveTo>
                  <a:cubicBezTo>
                    <a:pt x="580" y="0"/>
                    <a:pt x="516" y="11"/>
                    <a:pt x="453" y="33"/>
                  </a:cubicBezTo>
                  <a:cubicBezTo>
                    <a:pt x="155" y="140"/>
                    <a:pt x="0" y="463"/>
                    <a:pt x="107" y="762"/>
                  </a:cubicBezTo>
                  <a:lnTo>
                    <a:pt x="2215" y="6744"/>
                  </a:lnTo>
                  <a:cubicBezTo>
                    <a:pt x="2299" y="6979"/>
                    <a:pt x="2521" y="7126"/>
                    <a:pt x="2752" y="7126"/>
                  </a:cubicBezTo>
                  <a:cubicBezTo>
                    <a:pt x="2818" y="7126"/>
                    <a:pt x="2881" y="7113"/>
                    <a:pt x="2943" y="7090"/>
                  </a:cubicBezTo>
                  <a:cubicBezTo>
                    <a:pt x="3240" y="6988"/>
                    <a:pt x="3395" y="6660"/>
                    <a:pt x="3289" y="6363"/>
                  </a:cubicBezTo>
                  <a:lnTo>
                    <a:pt x="1181" y="379"/>
                  </a:lnTo>
                  <a:cubicBezTo>
                    <a:pt x="1100" y="148"/>
                    <a:pt x="879" y="0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 rot="-3148857">
              <a:off x="2642768" y="4579204"/>
              <a:ext cx="465785" cy="577895"/>
            </a:xfrm>
            <a:custGeom>
              <a:avLst/>
              <a:gdLst/>
              <a:ahLst/>
              <a:cxnLst/>
              <a:rect l="l" t="t" r="r" b="b"/>
              <a:pathLst>
                <a:path w="3357" h="4165" extrusionOk="0">
                  <a:moveTo>
                    <a:pt x="2709" y="0"/>
                  </a:moveTo>
                  <a:cubicBezTo>
                    <a:pt x="2526" y="0"/>
                    <a:pt x="2346" y="88"/>
                    <a:pt x="2238" y="250"/>
                  </a:cubicBezTo>
                  <a:lnTo>
                    <a:pt x="179" y="3272"/>
                  </a:lnTo>
                  <a:cubicBezTo>
                    <a:pt x="1" y="3534"/>
                    <a:pt x="72" y="3888"/>
                    <a:pt x="330" y="4066"/>
                  </a:cubicBezTo>
                  <a:cubicBezTo>
                    <a:pt x="427" y="4133"/>
                    <a:pt x="538" y="4164"/>
                    <a:pt x="649" y="4164"/>
                  </a:cubicBezTo>
                  <a:cubicBezTo>
                    <a:pt x="831" y="4164"/>
                    <a:pt x="1013" y="4075"/>
                    <a:pt x="1123" y="3915"/>
                  </a:cubicBezTo>
                  <a:lnTo>
                    <a:pt x="3179" y="893"/>
                  </a:lnTo>
                  <a:cubicBezTo>
                    <a:pt x="3356" y="631"/>
                    <a:pt x="3286" y="276"/>
                    <a:pt x="3028" y="98"/>
                  </a:cubicBezTo>
                  <a:cubicBezTo>
                    <a:pt x="2930" y="32"/>
                    <a:pt x="2819" y="0"/>
                    <a:pt x="2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 rot="-3148857">
              <a:off x="2222276" y="4528627"/>
              <a:ext cx="454546" cy="105312"/>
            </a:xfrm>
            <a:custGeom>
              <a:avLst/>
              <a:gdLst/>
              <a:ahLst/>
              <a:cxnLst/>
              <a:rect l="l" t="t" r="r" b="b"/>
              <a:pathLst>
                <a:path w="3276" h="759" extrusionOk="0">
                  <a:moveTo>
                    <a:pt x="381" y="0"/>
                  </a:moveTo>
                  <a:cubicBezTo>
                    <a:pt x="168" y="0"/>
                    <a:pt x="0" y="169"/>
                    <a:pt x="0" y="378"/>
                  </a:cubicBezTo>
                  <a:cubicBezTo>
                    <a:pt x="0" y="591"/>
                    <a:pt x="168" y="759"/>
                    <a:pt x="381" y="759"/>
                  </a:cubicBezTo>
                  <a:lnTo>
                    <a:pt x="2899" y="759"/>
                  </a:lnTo>
                  <a:cubicBezTo>
                    <a:pt x="3107" y="759"/>
                    <a:pt x="3276" y="591"/>
                    <a:pt x="3276" y="378"/>
                  </a:cubicBezTo>
                  <a:cubicBezTo>
                    <a:pt x="3276" y="169"/>
                    <a:pt x="3107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 rot="-3148857">
              <a:off x="2441102" y="2795798"/>
              <a:ext cx="471335" cy="988874"/>
            </a:xfrm>
            <a:custGeom>
              <a:avLst/>
              <a:gdLst/>
              <a:ahLst/>
              <a:cxnLst/>
              <a:rect l="l" t="t" r="r" b="b"/>
              <a:pathLst>
                <a:path w="3397" h="7127" extrusionOk="0">
                  <a:moveTo>
                    <a:pt x="2754" y="0"/>
                  </a:moveTo>
                  <a:cubicBezTo>
                    <a:pt x="2519" y="0"/>
                    <a:pt x="2300" y="148"/>
                    <a:pt x="2216" y="379"/>
                  </a:cubicBezTo>
                  <a:lnTo>
                    <a:pt x="107" y="6363"/>
                  </a:lnTo>
                  <a:cubicBezTo>
                    <a:pt x="0" y="6660"/>
                    <a:pt x="156" y="6988"/>
                    <a:pt x="453" y="7090"/>
                  </a:cubicBezTo>
                  <a:cubicBezTo>
                    <a:pt x="516" y="7113"/>
                    <a:pt x="582" y="7126"/>
                    <a:pt x="645" y="7126"/>
                  </a:cubicBezTo>
                  <a:cubicBezTo>
                    <a:pt x="879" y="7126"/>
                    <a:pt x="1097" y="6979"/>
                    <a:pt x="1182" y="6744"/>
                  </a:cubicBezTo>
                  <a:lnTo>
                    <a:pt x="3290" y="762"/>
                  </a:lnTo>
                  <a:cubicBezTo>
                    <a:pt x="3396" y="463"/>
                    <a:pt x="3241" y="140"/>
                    <a:pt x="2943" y="33"/>
                  </a:cubicBezTo>
                  <a:cubicBezTo>
                    <a:pt x="2881" y="11"/>
                    <a:pt x="2817" y="0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 rot="-3148857">
              <a:off x="3345367" y="3664633"/>
              <a:ext cx="465091" cy="577895"/>
            </a:xfrm>
            <a:custGeom>
              <a:avLst/>
              <a:gdLst/>
              <a:ahLst/>
              <a:cxnLst/>
              <a:rect l="l" t="t" r="r" b="b"/>
              <a:pathLst>
                <a:path w="3352" h="4165" extrusionOk="0">
                  <a:moveTo>
                    <a:pt x="644" y="0"/>
                  </a:moveTo>
                  <a:cubicBezTo>
                    <a:pt x="534" y="0"/>
                    <a:pt x="423" y="32"/>
                    <a:pt x="326" y="98"/>
                  </a:cubicBezTo>
                  <a:cubicBezTo>
                    <a:pt x="68" y="276"/>
                    <a:pt x="1" y="631"/>
                    <a:pt x="174" y="893"/>
                  </a:cubicBezTo>
                  <a:lnTo>
                    <a:pt x="2233" y="3915"/>
                  </a:lnTo>
                  <a:cubicBezTo>
                    <a:pt x="2340" y="4075"/>
                    <a:pt x="2522" y="4164"/>
                    <a:pt x="2704" y="4164"/>
                  </a:cubicBezTo>
                  <a:cubicBezTo>
                    <a:pt x="2815" y="4164"/>
                    <a:pt x="2926" y="4133"/>
                    <a:pt x="3024" y="4066"/>
                  </a:cubicBezTo>
                  <a:cubicBezTo>
                    <a:pt x="3286" y="3888"/>
                    <a:pt x="3352" y="3534"/>
                    <a:pt x="3175" y="3272"/>
                  </a:cubicBezTo>
                  <a:lnTo>
                    <a:pt x="1119" y="250"/>
                  </a:lnTo>
                  <a:cubicBezTo>
                    <a:pt x="1008" y="88"/>
                    <a:pt x="828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 rot="-3148857">
              <a:off x="2963245" y="3563543"/>
              <a:ext cx="454685" cy="105312"/>
            </a:xfrm>
            <a:custGeom>
              <a:avLst/>
              <a:gdLst/>
              <a:ahLst/>
              <a:cxnLst/>
              <a:rect l="l" t="t" r="r" b="b"/>
              <a:pathLst>
                <a:path w="3277" h="759" extrusionOk="0">
                  <a:moveTo>
                    <a:pt x="379" y="0"/>
                  </a:moveTo>
                  <a:cubicBezTo>
                    <a:pt x="170" y="0"/>
                    <a:pt x="1" y="169"/>
                    <a:pt x="1" y="378"/>
                  </a:cubicBezTo>
                  <a:cubicBezTo>
                    <a:pt x="1" y="591"/>
                    <a:pt x="170" y="759"/>
                    <a:pt x="379" y="759"/>
                  </a:cubicBezTo>
                  <a:lnTo>
                    <a:pt x="2899" y="759"/>
                  </a:lnTo>
                  <a:cubicBezTo>
                    <a:pt x="3108" y="759"/>
                    <a:pt x="3276" y="591"/>
                    <a:pt x="3276" y="378"/>
                  </a:cubicBezTo>
                  <a:cubicBezTo>
                    <a:pt x="3276" y="169"/>
                    <a:pt x="3108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-3148857">
              <a:off x="2262403" y="3612999"/>
              <a:ext cx="1063106" cy="931293"/>
            </a:xfrm>
            <a:custGeom>
              <a:avLst/>
              <a:gdLst/>
              <a:ahLst/>
              <a:cxnLst/>
              <a:rect l="l" t="t" r="r" b="b"/>
              <a:pathLst>
                <a:path w="7662" h="6712" extrusionOk="0">
                  <a:moveTo>
                    <a:pt x="0" y="1"/>
                  </a:moveTo>
                  <a:lnTo>
                    <a:pt x="0" y="6712"/>
                  </a:lnTo>
                  <a:lnTo>
                    <a:pt x="7661" y="6712"/>
                  </a:lnTo>
                  <a:lnTo>
                    <a:pt x="7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 rot="-3148857">
              <a:off x="2368963" y="3705962"/>
              <a:ext cx="849985" cy="745367"/>
            </a:xfrm>
            <a:custGeom>
              <a:avLst/>
              <a:gdLst/>
              <a:ahLst/>
              <a:cxnLst/>
              <a:rect l="l" t="t" r="r" b="b"/>
              <a:pathLst>
                <a:path w="6126" h="5372" extrusionOk="0">
                  <a:moveTo>
                    <a:pt x="0" y="1"/>
                  </a:moveTo>
                  <a:lnTo>
                    <a:pt x="0" y="5371"/>
                  </a:lnTo>
                  <a:lnTo>
                    <a:pt x="6125" y="5371"/>
                  </a:lnTo>
                  <a:lnTo>
                    <a:pt x="6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 rot="-3148857">
              <a:off x="1661390" y="3669864"/>
              <a:ext cx="427767" cy="112249"/>
            </a:xfrm>
            <a:custGeom>
              <a:avLst/>
              <a:gdLst/>
              <a:ahLst/>
              <a:cxnLst/>
              <a:rect l="l" t="t" r="r" b="b"/>
              <a:pathLst>
                <a:path w="3083" h="809" extrusionOk="0">
                  <a:moveTo>
                    <a:pt x="1636" y="1"/>
                  </a:moveTo>
                  <a:cubicBezTo>
                    <a:pt x="1575" y="1"/>
                    <a:pt x="1512" y="2"/>
                    <a:pt x="1450" y="5"/>
                  </a:cubicBezTo>
                  <a:cubicBezTo>
                    <a:pt x="1037" y="22"/>
                    <a:pt x="598" y="120"/>
                    <a:pt x="305" y="325"/>
                  </a:cubicBezTo>
                  <a:cubicBezTo>
                    <a:pt x="233" y="373"/>
                    <a:pt x="171" y="432"/>
                    <a:pt x="127" y="489"/>
                  </a:cubicBezTo>
                  <a:cubicBezTo>
                    <a:pt x="79" y="542"/>
                    <a:pt x="47" y="604"/>
                    <a:pt x="30" y="653"/>
                  </a:cubicBezTo>
                  <a:cubicBezTo>
                    <a:pt x="0" y="751"/>
                    <a:pt x="15" y="804"/>
                    <a:pt x="12" y="808"/>
                  </a:cubicBezTo>
                  <a:lnTo>
                    <a:pt x="12" y="808"/>
                  </a:lnTo>
                  <a:cubicBezTo>
                    <a:pt x="15" y="806"/>
                    <a:pt x="27" y="797"/>
                    <a:pt x="43" y="782"/>
                  </a:cubicBezTo>
                  <a:cubicBezTo>
                    <a:pt x="56" y="764"/>
                    <a:pt x="87" y="741"/>
                    <a:pt x="122" y="719"/>
                  </a:cubicBezTo>
                  <a:cubicBezTo>
                    <a:pt x="159" y="698"/>
                    <a:pt x="202" y="680"/>
                    <a:pt x="256" y="662"/>
                  </a:cubicBezTo>
                  <a:cubicBezTo>
                    <a:pt x="309" y="649"/>
                    <a:pt x="366" y="635"/>
                    <a:pt x="438" y="626"/>
                  </a:cubicBezTo>
                  <a:cubicBezTo>
                    <a:pt x="704" y="591"/>
                    <a:pt x="1085" y="591"/>
                    <a:pt x="1476" y="573"/>
                  </a:cubicBezTo>
                  <a:cubicBezTo>
                    <a:pt x="1867" y="555"/>
                    <a:pt x="2271" y="516"/>
                    <a:pt x="2577" y="444"/>
                  </a:cubicBezTo>
                  <a:cubicBezTo>
                    <a:pt x="2728" y="409"/>
                    <a:pt x="2857" y="373"/>
                    <a:pt x="2945" y="338"/>
                  </a:cubicBezTo>
                  <a:cubicBezTo>
                    <a:pt x="3039" y="303"/>
                    <a:pt x="3083" y="272"/>
                    <a:pt x="3083" y="272"/>
                  </a:cubicBezTo>
                  <a:cubicBezTo>
                    <a:pt x="3083" y="272"/>
                    <a:pt x="3029" y="254"/>
                    <a:pt x="2941" y="223"/>
                  </a:cubicBezTo>
                  <a:cubicBezTo>
                    <a:pt x="2853" y="196"/>
                    <a:pt x="2728" y="156"/>
                    <a:pt x="2577" y="116"/>
                  </a:cubicBezTo>
                  <a:cubicBezTo>
                    <a:pt x="2324" y="52"/>
                    <a:pt x="1990" y="1"/>
                    <a:pt x="1636" y="1"/>
                  </a:cubicBezTo>
                  <a:close/>
                  <a:moveTo>
                    <a:pt x="12" y="808"/>
                  </a:moveTo>
                  <a:cubicBezTo>
                    <a:pt x="12" y="808"/>
                    <a:pt x="12" y="809"/>
                    <a:pt x="12" y="809"/>
                  </a:cubicBezTo>
                  <a:cubicBezTo>
                    <a:pt x="12" y="809"/>
                    <a:pt x="12" y="808"/>
                    <a:pt x="12" y="808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 rot="-3148857">
              <a:off x="1613786" y="4287710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900" y="1"/>
                  </a:moveTo>
                  <a:lnTo>
                    <a:pt x="1" y="1385"/>
                  </a:lnTo>
                  <a:lnTo>
                    <a:pt x="1" y="1901"/>
                  </a:lnTo>
                  <a:lnTo>
                    <a:pt x="1900" y="1741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 rot="-3148857">
              <a:off x="2720929" y="2845833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" y="1"/>
                  </a:moveTo>
                  <a:lnTo>
                    <a:pt x="1" y="1741"/>
                  </a:lnTo>
                  <a:lnTo>
                    <a:pt x="1900" y="1901"/>
                  </a:lnTo>
                  <a:lnTo>
                    <a:pt x="1900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 rot="-3148857">
              <a:off x="2630302" y="4148719"/>
              <a:ext cx="92547" cy="1673330"/>
            </a:xfrm>
            <a:custGeom>
              <a:avLst/>
              <a:gdLst/>
              <a:ahLst/>
              <a:cxnLst/>
              <a:rect l="l" t="t" r="r" b="b"/>
              <a:pathLst>
                <a:path w="667" h="12060" extrusionOk="0">
                  <a:moveTo>
                    <a:pt x="209" y="1"/>
                  </a:moveTo>
                  <a:cubicBezTo>
                    <a:pt x="93" y="1"/>
                    <a:pt x="1" y="97"/>
                    <a:pt x="5" y="214"/>
                  </a:cubicBezTo>
                  <a:lnTo>
                    <a:pt x="58" y="2774"/>
                  </a:lnTo>
                  <a:cubicBezTo>
                    <a:pt x="120" y="2659"/>
                    <a:pt x="244" y="2579"/>
                    <a:pt x="390" y="2579"/>
                  </a:cubicBezTo>
                  <a:lnTo>
                    <a:pt x="470" y="2579"/>
                  </a:lnTo>
                  <a:lnTo>
                    <a:pt x="422" y="204"/>
                  </a:lnTo>
                  <a:cubicBezTo>
                    <a:pt x="422" y="89"/>
                    <a:pt x="324" y="1"/>
                    <a:pt x="214" y="1"/>
                  </a:cubicBezTo>
                  <a:close/>
                  <a:moveTo>
                    <a:pt x="62" y="3156"/>
                  </a:moveTo>
                  <a:lnTo>
                    <a:pt x="244" y="11851"/>
                  </a:lnTo>
                  <a:cubicBezTo>
                    <a:pt x="249" y="11966"/>
                    <a:pt x="342" y="12060"/>
                    <a:pt x="458" y="12060"/>
                  </a:cubicBezTo>
                  <a:lnTo>
                    <a:pt x="462" y="12060"/>
                  </a:lnTo>
                  <a:cubicBezTo>
                    <a:pt x="577" y="12054"/>
                    <a:pt x="666" y="11958"/>
                    <a:pt x="666" y="11841"/>
                  </a:cubicBezTo>
                  <a:lnTo>
                    <a:pt x="599" y="8678"/>
                  </a:lnTo>
                  <a:cubicBezTo>
                    <a:pt x="577" y="8664"/>
                    <a:pt x="550" y="8651"/>
                    <a:pt x="529" y="8637"/>
                  </a:cubicBezTo>
                  <a:cubicBezTo>
                    <a:pt x="271" y="8459"/>
                    <a:pt x="200" y="8105"/>
                    <a:pt x="378" y="7843"/>
                  </a:cubicBezTo>
                  <a:lnTo>
                    <a:pt x="577" y="7554"/>
                  </a:lnTo>
                  <a:lnTo>
                    <a:pt x="488" y="3338"/>
                  </a:lnTo>
                  <a:lnTo>
                    <a:pt x="390" y="3338"/>
                  </a:lnTo>
                  <a:cubicBezTo>
                    <a:pt x="253" y="3338"/>
                    <a:pt x="129" y="3262"/>
                    <a:pt x="62" y="31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 rot="-3148857">
              <a:off x="2883838" y="5076300"/>
              <a:ext cx="55639" cy="156094"/>
            </a:xfrm>
            <a:custGeom>
              <a:avLst/>
              <a:gdLst/>
              <a:ahLst/>
              <a:cxnLst/>
              <a:rect l="l" t="t" r="r" b="b"/>
              <a:pathLst>
                <a:path w="401" h="1125" extrusionOk="0">
                  <a:moveTo>
                    <a:pt x="378" y="1"/>
                  </a:moveTo>
                  <a:lnTo>
                    <a:pt x="179" y="290"/>
                  </a:lnTo>
                  <a:cubicBezTo>
                    <a:pt x="1" y="552"/>
                    <a:pt x="72" y="906"/>
                    <a:pt x="330" y="1084"/>
                  </a:cubicBezTo>
                  <a:cubicBezTo>
                    <a:pt x="351" y="1098"/>
                    <a:pt x="378" y="1111"/>
                    <a:pt x="400" y="1125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 rot="-3148857">
              <a:off x="2303584" y="4679781"/>
              <a:ext cx="59801" cy="105312"/>
            </a:xfrm>
            <a:custGeom>
              <a:avLst/>
              <a:gdLst/>
              <a:ahLst/>
              <a:cxnLst/>
              <a:rect l="l" t="t" r="r" b="b"/>
              <a:pathLst>
                <a:path w="431" h="759" extrusionOk="0">
                  <a:moveTo>
                    <a:pt x="332" y="0"/>
                  </a:moveTo>
                  <a:cubicBezTo>
                    <a:pt x="186" y="0"/>
                    <a:pt x="62" y="80"/>
                    <a:pt x="0" y="195"/>
                  </a:cubicBezTo>
                  <a:lnTo>
                    <a:pt x="4" y="577"/>
                  </a:lnTo>
                  <a:cubicBezTo>
                    <a:pt x="71" y="683"/>
                    <a:pt x="195" y="759"/>
                    <a:pt x="332" y="759"/>
                  </a:cubicBezTo>
                  <a:lnTo>
                    <a:pt x="430" y="759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 rot="-3148857">
              <a:off x="3593481" y="2894423"/>
              <a:ext cx="92408" cy="1673330"/>
            </a:xfrm>
            <a:custGeom>
              <a:avLst/>
              <a:gdLst/>
              <a:ahLst/>
              <a:cxnLst/>
              <a:rect l="l" t="t" r="r" b="b"/>
              <a:pathLst>
                <a:path w="666" h="12060" extrusionOk="0">
                  <a:moveTo>
                    <a:pt x="453" y="1"/>
                  </a:moveTo>
                  <a:cubicBezTo>
                    <a:pt x="342" y="1"/>
                    <a:pt x="244" y="89"/>
                    <a:pt x="244" y="204"/>
                  </a:cubicBezTo>
                  <a:lnTo>
                    <a:pt x="195" y="2579"/>
                  </a:lnTo>
                  <a:lnTo>
                    <a:pt x="279" y="2579"/>
                  </a:lnTo>
                  <a:cubicBezTo>
                    <a:pt x="422" y="2579"/>
                    <a:pt x="546" y="2659"/>
                    <a:pt x="609" y="2774"/>
                  </a:cubicBezTo>
                  <a:lnTo>
                    <a:pt x="662" y="214"/>
                  </a:lnTo>
                  <a:cubicBezTo>
                    <a:pt x="666" y="97"/>
                    <a:pt x="572" y="1"/>
                    <a:pt x="457" y="1"/>
                  </a:cubicBezTo>
                  <a:close/>
                  <a:moveTo>
                    <a:pt x="603" y="3156"/>
                  </a:moveTo>
                  <a:lnTo>
                    <a:pt x="603" y="3156"/>
                  </a:lnTo>
                  <a:cubicBezTo>
                    <a:pt x="537" y="3262"/>
                    <a:pt x="413" y="3338"/>
                    <a:pt x="279" y="3338"/>
                  </a:cubicBezTo>
                  <a:lnTo>
                    <a:pt x="177" y="3338"/>
                  </a:lnTo>
                  <a:lnTo>
                    <a:pt x="89" y="7554"/>
                  </a:lnTo>
                  <a:lnTo>
                    <a:pt x="289" y="7843"/>
                  </a:lnTo>
                  <a:cubicBezTo>
                    <a:pt x="466" y="8105"/>
                    <a:pt x="400" y="8459"/>
                    <a:pt x="138" y="8637"/>
                  </a:cubicBezTo>
                  <a:cubicBezTo>
                    <a:pt x="115" y="8651"/>
                    <a:pt x="89" y="8664"/>
                    <a:pt x="66" y="8678"/>
                  </a:cubicBezTo>
                  <a:lnTo>
                    <a:pt x="0" y="11841"/>
                  </a:lnTo>
                  <a:cubicBezTo>
                    <a:pt x="0" y="11958"/>
                    <a:pt x="89" y="12054"/>
                    <a:pt x="204" y="12060"/>
                  </a:cubicBezTo>
                  <a:lnTo>
                    <a:pt x="209" y="12060"/>
                  </a:lnTo>
                  <a:cubicBezTo>
                    <a:pt x="324" y="12060"/>
                    <a:pt x="417" y="11966"/>
                    <a:pt x="422" y="11851"/>
                  </a:cubicBezTo>
                  <a:lnTo>
                    <a:pt x="603" y="31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 rot="-3148857">
              <a:off x="3835778" y="3836641"/>
              <a:ext cx="55500" cy="156094"/>
            </a:xfrm>
            <a:custGeom>
              <a:avLst/>
              <a:gdLst/>
              <a:ahLst/>
              <a:cxnLst/>
              <a:rect l="l" t="t" r="r" b="b"/>
              <a:pathLst>
                <a:path w="400" h="1125" extrusionOk="0">
                  <a:moveTo>
                    <a:pt x="23" y="1"/>
                  </a:moveTo>
                  <a:lnTo>
                    <a:pt x="0" y="1125"/>
                  </a:lnTo>
                  <a:cubicBezTo>
                    <a:pt x="23" y="1111"/>
                    <a:pt x="49" y="1098"/>
                    <a:pt x="72" y="1084"/>
                  </a:cubicBezTo>
                  <a:cubicBezTo>
                    <a:pt x="334" y="906"/>
                    <a:pt x="400" y="552"/>
                    <a:pt x="223" y="29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rot="-3148857">
              <a:off x="3276765" y="3412279"/>
              <a:ext cx="59940" cy="105312"/>
            </a:xfrm>
            <a:custGeom>
              <a:avLst/>
              <a:gdLst/>
              <a:ahLst/>
              <a:cxnLst/>
              <a:rect l="l" t="t" r="r" b="b"/>
              <a:pathLst>
                <a:path w="432" h="759" extrusionOk="0">
                  <a:moveTo>
                    <a:pt x="18" y="0"/>
                  </a:moveTo>
                  <a:lnTo>
                    <a:pt x="0" y="759"/>
                  </a:lnTo>
                  <a:lnTo>
                    <a:pt x="102" y="759"/>
                  </a:lnTo>
                  <a:cubicBezTo>
                    <a:pt x="236" y="759"/>
                    <a:pt x="360" y="683"/>
                    <a:pt x="426" y="577"/>
                  </a:cubicBezTo>
                  <a:lnTo>
                    <a:pt x="432" y="195"/>
                  </a:lnTo>
                  <a:cubicBezTo>
                    <a:pt x="369" y="80"/>
                    <a:pt x="245" y="0"/>
                    <a:pt x="1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rot="-3148857">
              <a:off x="152333" y="3032498"/>
              <a:ext cx="325231" cy="294567"/>
            </a:xfrm>
            <a:custGeom>
              <a:avLst/>
              <a:gdLst/>
              <a:ahLst/>
              <a:cxnLst/>
              <a:rect l="l" t="t" r="r" b="b"/>
              <a:pathLst>
                <a:path w="2344" h="2123" extrusionOk="0">
                  <a:moveTo>
                    <a:pt x="1799" y="0"/>
                  </a:moveTo>
                  <a:cubicBezTo>
                    <a:pt x="1478" y="0"/>
                    <a:pt x="1071" y="426"/>
                    <a:pt x="816" y="652"/>
                  </a:cubicBezTo>
                  <a:cubicBezTo>
                    <a:pt x="378" y="1043"/>
                    <a:pt x="0" y="1553"/>
                    <a:pt x="470" y="1971"/>
                  </a:cubicBezTo>
                  <a:cubicBezTo>
                    <a:pt x="592" y="2078"/>
                    <a:pt x="714" y="2123"/>
                    <a:pt x="833" y="2123"/>
                  </a:cubicBezTo>
                  <a:cubicBezTo>
                    <a:pt x="1277" y="2123"/>
                    <a:pt x="1682" y="1493"/>
                    <a:pt x="1913" y="1088"/>
                  </a:cubicBezTo>
                  <a:cubicBezTo>
                    <a:pt x="2126" y="719"/>
                    <a:pt x="2344" y="369"/>
                    <a:pt x="2011" y="80"/>
                  </a:cubicBezTo>
                  <a:cubicBezTo>
                    <a:pt x="1947" y="24"/>
                    <a:pt x="1875" y="0"/>
                    <a:pt x="1799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rot="-3148857">
              <a:off x="211349" y="3116368"/>
              <a:ext cx="179404" cy="162338"/>
            </a:xfrm>
            <a:custGeom>
              <a:avLst/>
              <a:gdLst/>
              <a:ahLst/>
              <a:cxnLst/>
              <a:rect l="l" t="t" r="r" b="b"/>
              <a:pathLst>
                <a:path w="1293" h="1170" extrusionOk="0">
                  <a:moveTo>
                    <a:pt x="994" y="1"/>
                  </a:moveTo>
                  <a:cubicBezTo>
                    <a:pt x="816" y="1"/>
                    <a:pt x="594" y="237"/>
                    <a:pt x="453" y="359"/>
                  </a:cubicBezTo>
                  <a:cubicBezTo>
                    <a:pt x="210" y="576"/>
                    <a:pt x="1" y="857"/>
                    <a:pt x="263" y="1087"/>
                  </a:cubicBezTo>
                  <a:cubicBezTo>
                    <a:pt x="329" y="1145"/>
                    <a:pt x="396" y="1169"/>
                    <a:pt x="461" y="1169"/>
                  </a:cubicBezTo>
                  <a:cubicBezTo>
                    <a:pt x="704" y="1169"/>
                    <a:pt x="928" y="823"/>
                    <a:pt x="1057" y="599"/>
                  </a:cubicBezTo>
                  <a:cubicBezTo>
                    <a:pt x="1172" y="400"/>
                    <a:pt x="1293" y="204"/>
                    <a:pt x="1111" y="44"/>
                  </a:cubicBezTo>
                  <a:cubicBezTo>
                    <a:pt x="1075" y="14"/>
                    <a:pt x="1036" y="1"/>
                    <a:pt x="994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rot="-3148857">
              <a:off x="1122894" y="1768407"/>
              <a:ext cx="325370" cy="294567"/>
            </a:xfrm>
            <a:custGeom>
              <a:avLst/>
              <a:gdLst/>
              <a:ahLst/>
              <a:cxnLst/>
              <a:rect l="l" t="t" r="r" b="b"/>
              <a:pathLst>
                <a:path w="2345" h="2123" extrusionOk="0">
                  <a:moveTo>
                    <a:pt x="546" y="0"/>
                  </a:moveTo>
                  <a:cubicBezTo>
                    <a:pt x="470" y="0"/>
                    <a:pt x="398" y="24"/>
                    <a:pt x="333" y="80"/>
                  </a:cubicBezTo>
                  <a:cubicBezTo>
                    <a:pt x="1" y="369"/>
                    <a:pt x="218" y="719"/>
                    <a:pt x="431" y="1088"/>
                  </a:cubicBezTo>
                  <a:cubicBezTo>
                    <a:pt x="662" y="1493"/>
                    <a:pt x="1067" y="2123"/>
                    <a:pt x="1511" y="2123"/>
                  </a:cubicBezTo>
                  <a:cubicBezTo>
                    <a:pt x="1630" y="2123"/>
                    <a:pt x="1751" y="2078"/>
                    <a:pt x="1873" y="1971"/>
                  </a:cubicBezTo>
                  <a:cubicBezTo>
                    <a:pt x="2344" y="1553"/>
                    <a:pt x="1967" y="1043"/>
                    <a:pt x="1527" y="652"/>
                  </a:cubicBezTo>
                  <a:cubicBezTo>
                    <a:pt x="1272" y="426"/>
                    <a:pt x="869" y="0"/>
                    <a:pt x="546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rot="-3148857">
              <a:off x="1209427" y="1816622"/>
              <a:ext cx="179266" cy="162338"/>
            </a:xfrm>
            <a:custGeom>
              <a:avLst/>
              <a:gdLst/>
              <a:ahLst/>
              <a:cxnLst/>
              <a:rect l="l" t="t" r="r" b="b"/>
              <a:pathLst>
                <a:path w="1292" h="1170" extrusionOk="0">
                  <a:moveTo>
                    <a:pt x="299" y="1"/>
                  </a:moveTo>
                  <a:cubicBezTo>
                    <a:pt x="258" y="1"/>
                    <a:pt x="218" y="14"/>
                    <a:pt x="183" y="44"/>
                  </a:cubicBezTo>
                  <a:cubicBezTo>
                    <a:pt x="1" y="204"/>
                    <a:pt x="120" y="400"/>
                    <a:pt x="236" y="599"/>
                  </a:cubicBezTo>
                  <a:cubicBezTo>
                    <a:pt x="366" y="823"/>
                    <a:pt x="589" y="1169"/>
                    <a:pt x="833" y="1169"/>
                  </a:cubicBezTo>
                  <a:cubicBezTo>
                    <a:pt x="897" y="1169"/>
                    <a:pt x="964" y="1145"/>
                    <a:pt x="1030" y="1087"/>
                  </a:cubicBezTo>
                  <a:cubicBezTo>
                    <a:pt x="1292" y="857"/>
                    <a:pt x="1083" y="576"/>
                    <a:pt x="839" y="359"/>
                  </a:cubicBezTo>
                  <a:cubicBezTo>
                    <a:pt x="699" y="237"/>
                    <a:pt x="478" y="1"/>
                    <a:pt x="299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AE5671A6-3310-6BF7-2F87-CC759D0E7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061" y="4538279"/>
            <a:ext cx="538395" cy="538395"/>
          </a:xfrm>
          <a:prstGeom prst="rect">
            <a:avLst/>
          </a:prstGeom>
        </p:spPr>
      </p:pic>
      <p:pic>
        <p:nvPicPr>
          <p:cNvPr id="9" name="Immagine 8" descr="Immagine che contiene cerchio, Elementi grafici, logo, Carattere&#10;&#10;Descrizione generata automaticamente">
            <a:extLst>
              <a:ext uri="{FF2B5EF4-FFF2-40B4-BE49-F238E27FC236}">
                <a16:creationId xmlns:a16="http://schemas.microsoft.com/office/drawing/2014/main" id="{5C246A09-D135-2052-8281-053BF004C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797" y="4521319"/>
            <a:ext cx="538395" cy="53839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4401809-8EE9-DEE3-2BC3-03EF5A4196E5}"/>
              </a:ext>
            </a:extLst>
          </p:cNvPr>
          <p:cNvSpPr txBox="1"/>
          <p:nvPr/>
        </p:nvSpPr>
        <p:spPr>
          <a:xfrm>
            <a:off x="3395553" y="1896591"/>
            <a:ext cx="4191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347579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Obiettivo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Creare un’IA in grado di guidare </a:t>
            </a:r>
            <a:r>
              <a:rPr lang="it-IT" sz="2800">
                <a:solidFill>
                  <a:schemeClr val="lt1"/>
                </a:solidFill>
              </a:rPr>
              <a:t>su diverse piste</a:t>
            </a:r>
            <a:endParaRPr sz="2800" dirty="0">
              <a:solidFill>
                <a:schemeClr val="lt1"/>
              </a:solidFill>
            </a:endParaRPr>
          </a:p>
        </p:txBody>
      </p:sp>
      <p:pic>
        <p:nvPicPr>
          <p:cNvPr id="4" name="Immagine 3" descr="Immagine che contiene schizzo, design&#10;&#10;Descrizione generata automaticamente">
            <a:extLst>
              <a:ext uri="{FF2B5EF4-FFF2-40B4-BE49-F238E27FC236}">
                <a16:creationId xmlns:a16="http://schemas.microsoft.com/office/drawing/2014/main" id="{1FAA8077-21A8-1429-949F-F27FFB8B8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78" y="1136269"/>
            <a:ext cx="4285197" cy="2580114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36826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44339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Metriche di valutazione</a:t>
            </a:r>
            <a:endParaRPr dirty="0"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53375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Metriche di valutazione</a:t>
            </a:r>
            <a:endParaRPr dirty="0"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44F8A6-CE4E-B0CF-A346-D7CC2175DF39}"/>
              </a:ext>
            </a:extLst>
          </p:cNvPr>
          <p:cNvSpPr txBox="1"/>
          <p:nvPr/>
        </p:nvSpPr>
        <p:spPr>
          <a:xfrm>
            <a:off x="2971912" y="2687196"/>
            <a:ext cx="3167393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Collisioni per giro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BA9B58-412D-0695-59AD-18AB5D6F2851}"/>
              </a:ext>
            </a:extLst>
          </p:cNvPr>
          <p:cNvSpPr txBox="1"/>
          <p:nvPr/>
        </p:nvSpPr>
        <p:spPr>
          <a:xfrm>
            <a:off x="6139304" y="4330558"/>
            <a:ext cx="2713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Media delle collisioni per giro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22FC434-ABC8-B6CE-C770-83BAED43A3F6}"/>
              </a:ext>
            </a:extLst>
          </p:cNvPr>
          <p:cNvSpPr txBox="1"/>
          <p:nvPr/>
        </p:nvSpPr>
        <p:spPr>
          <a:xfrm>
            <a:off x="713232" y="4241177"/>
            <a:ext cx="2401676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Collisioni totali</a:t>
            </a:r>
          </a:p>
        </p:txBody>
      </p:sp>
      <p:grpSp>
        <p:nvGrpSpPr>
          <p:cNvPr id="2" name="Google Shape;586;p23">
            <a:extLst>
              <a:ext uri="{FF2B5EF4-FFF2-40B4-BE49-F238E27FC236}">
                <a16:creationId xmlns:a16="http://schemas.microsoft.com/office/drawing/2014/main" id="{F780ACB2-76FC-DCEB-5636-78F11F031F4E}"/>
              </a:ext>
            </a:extLst>
          </p:cNvPr>
          <p:cNvGrpSpPr/>
          <p:nvPr/>
        </p:nvGrpSpPr>
        <p:grpSpPr>
          <a:xfrm rot="16200000">
            <a:off x="4255652" y="2157893"/>
            <a:ext cx="530246" cy="827713"/>
            <a:chOff x="6" y="1009702"/>
            <a:chExt cx="2269458" cy="4179469"/>
          </a:xfrm>
        </p:grpSpPr>
        <p:grpSp>
          <p:nvGrpSpPr>
            <p:cNvPr id="7" name="Google Shape;587;p23">
              <a:extLst>
                <a:ext uri="{FF2B5EF4-FFF2-40B4-BE49-F238E27FC236}">
                  <a16:creationId xmlns:a16="http://schemas.microsoft.com/office/drawing/2014/main" id="{DF7ABE40-B6D5-09AA-253B-C31825F3CA35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45" name="Google Shape;588;p23">
                <a:extLst>
                  <a:ext uri="{FF2B5EF4-FFF2-40B4-BE49-F238E27FC236}">
                    <a16:creationId xmlns:a16="http://schemas.microsoft.com/office/drawing/2014/main" id="{E5EA0BBE-D2D6-D825-1086-55FDE35B93F3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589;p23">
                <a:extLst>
                  <a:ext uri="{FF2B5EF4-FFF2-40B4-BE49-F238E27FC236}">
                    <a16:creationId xmlns:a16="http://schemas.microsoft.com/office/drawing/2014/main" id="{9FAFF224-944A-D1B1-F75D-7458CD34A809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90;p23">
                <a:extLst>
                  <a:ext uri="{FF2B5EF4-FFF2-40B4-BE49-F238E27FC236}">
                    <a16:creationId xmlns:a16="http://schemas.microsoft.com/office/drawing/2014/main" id="{D60531AB-3BE6-2C55-2220-6D65E838F428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91;p23">
                <a:extLst>
                  <a:ext uri="{FF2B5EF4-FFF2-40B4-BE49-F238E27FC236}">
                    <a16:creationId xmlns:a16="http://schemas.microsoft.com/office/drawing/2014/main" id="{6120AD2E-AFB3-8D60-3AFC-D124A337390E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92;p23">
                <a:extLst>
                  <a:ext uri="{FF2B5EF4-FFF2-40B4-BE49-F238E27FC236}">
                    <a16:creationId xmlns:a16="http://schemas.microsoft.com/office/drawing/2014/main" id="{878D50DD-5BB8-F440-723F-AB08A2C6DCD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93;p23">
                <a:extLst>
                  <a:ext uri="{FF2B5EF4-FFF2-40B4-BE49-F238E27FC236}">
                    <a16:creationId xmlns:a16="http://schemas.microsoft.com/office/drawing/2014/main" id="{FB52E7C3-7C60-F154-1871-7F0D644DDC2D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94;p23">
                <a:extLst>
                  <a:ext uri="{FF2B5EF4-FFF2-40B4-BE49-F238E27FC236}">
                    <a16:creationId xmlns:a16="http://schemas.microsoft.com/office/drawing/2014/main" id="{60255D59-2035-39E8-C5F5-F1B4C7DF6E66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95;p23">
                <a:extLst>
                  <a:ext uri="{FF2B5EF4-FFF2-40B4-BE49-F238E27FC236}">
                    <a16:creationId xmlns:a16="http://schemas.microsoft.com/office/drawing/2014/main" id="{A7B6E24E-EC41-6C78-0A82-F5D7F255BDD2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96;p23">
                <a:extLst>
                  <a:ext uri="{FF2B5EF4-FFF2-40B4-BE49-F238E27FC236}">
                    <a16:creationId xmlns:a16="http://schemas.microsoft.com/office/drawing/2014/main" id="{14A1E6A2-58A6-8EDE-C312-958A7C3F6EDF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97;p23">
                <a:extLst>
                  <a:ext uri="{FF2B5EF4-FFF2-40B4-BE49-F238E27FC236}">
                    <a16:creationId xmlns:a16="http://schemas.microsoft.com/office/drawing/2014/main" id="{DB72541F-5273-4CCC-B86E-106F120A8AE8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98;p23">
                <a:extLst>
                  <a:ext uri="{FF2B5EF4-FFF2-40B4-BE49-F238E27FC236}">
                    <a16:creationId xmlns:a16="http://schemas.microsoft.com/office/drawing/2014/main" id="{49971E32-0E17-A4B3-799F-EF99B129C48D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99;p23">
                <a:extLst>
                  <a:ext uri="{FF2B5EF4-FFF2-40B4-BE49-F238E27FC236}">
                    <a16:creationId xmlns:a16="http://schemas.microsoft.com/office/drawing/2014/main" id="{3C257F8B-B0F3-449C-4208-C35D51207B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00;p23">
                <a:extLst>
                  <a:ext uri="{FF2B5EF4-FFF2-40B4-BE49-F238E27FC236}">
                    <a16:creationId xmlns:a16="http://schemas.microsoft.com/office/drawing/2014/main" id="{72BEC61E-320D-6D2C-19FA-B318C488110B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01;p23">
                <a:extLst>
                  <a:ext uri="{FF2B5EF4-FFF2-40B4-BE49-F238E27FC236}">
                    <a16:creationId xmlns:a16="http://schemas.microsoft.com/office/drawing/2014/main" id="{6AB6C7A0-C028-D95F-5DF3-4BE5527C33A8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02;p23">
                <a:extLst>
                  <a:ext uri="{FF2B5EF4-FFF2-40B4-BE49-F238E27FC236}">
                    <a16:creationId xmlns:a16="http://schemas.microsoft.com/office/drawing/2014/main" id="{A5B3AF43-1681-4FCF-90EE-AC28540299C4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3;p23">
                <a:extLst>
                  <a:ext uri="{FF2B5EF4-FFF2-40B4-BE49-F238E27FC236}">
                    <a16:creationId xmlns:a16="http://schemas.microsoft.com/office/drawing/2014/main" id="{905D057E-C3CD-F053-BDCD-F1DDBADF42FC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04;p23">
                <a:extLst>
                  <a:ext uri="{FF2B5EF4-FFF2-40B4-BE49-F238E27FC236}">
                    <a16:creationId xmlns:a16="http://schemas.microsoft.com/office/drawing/2014/main" id="{F889DE52-476A-91BD-EC76-0822C001A107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05;p23">
                <a:extLst>
                  <a:ext uri="{FF2B5EF4-FFF2-40B4-BE49-F238E27FC236}">
                    <a16:creationId xmlns:a16="http://schemas.microsoft.com/office/drawing/2014/main" id="{DC94A9AF-392B-C034-67C2-DD13E92D7B9A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06;p23">
                <a:extLst>
                  <a:ext uri="{FF2B5EF4-FFF2-40B4-BE49-F238E27FC236}">
                    <a16:creationId xmlns:a16="http://schemas.microsoft.com/office/drawing/2014/main" id="{9F2EBB71-4C4E-FED6-BE2A-C0438B380A1F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607;p23">
                <a:extLst>
                  <a:ext uri="{FF2B5EF4-FFF2-40B4-BE49-F238E27FC236}">
                    <a16:creationId xmlns:a16="http://schemas.microsoft.com/office/drawing/2014/main" id="{45ADBC4E-1CE5-A640-9DE4-C7E7BBC8F3CC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608;p23">
                <a:extLst>
                  <a:ext uri="{FF2B5EF4-FFF2-40B4-BE49-F238E27FC236}">
                    <a16:creationId xmlns:a16="http://schemas.microsoft.com/office/drawing/2014/main" id="{3F88EE44-D656-4C59-67B4-3D0B427F1DE6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609;p23">
                <a:extLst>
                  <a:ext uri="{FF2B5EF4-FFF2-40B4-BE49-F238E27FC236}">
                    <a16:creationId xmlns:a16="http://schemas.microsoft.com/office/drawing/2014/main" id="{B8A65BF5-B85E-E9D0-9C89-B1C983AB1EC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610;p23">
                <a:extLst>
                  <a:ext uri="{FF2B5EF4-FFF2-40B4-BE49-F238E27FC236}">
                    <a16:creationId xmlns:a16="http://schemas.microsoft.com/office/drawing/2014/main" id="{4AC18CE9-5768-3545-9A94-5764A2D149AE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611;p23">
                <a:extLst>
                  <a:ext uri="{FF2B5EF4-FFF2-40B4-BE49-F238E27FC236}">
                    <a16:creationId xmlns:a16="http://schemas.microsoft.com/office/drawing/2014/main" id="{B88CB3D2-83A5-A445-77CF-877611733950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612;p23">
                <a:extLst>
                  <a:ext uri="{FF2B5EF4-FFF2-40B4-BE49-F238E27FC236}">
                    <a16:creationId xmlns:a16="http://schemas.microsoft.com/office/drawing/2014/main" id="{14E415A9-161A-9169-C99C-4C85672BF014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613;p23">
                <a:extLst>
                  <a:ext uri="{FF2B5EF4-FFF2-40B4-BE49-F238E27FC236}">
                    <a16:creationId xmlns:a16="http://schemas.microsoft.com/office/drawing/2014/main" id="{F33D54BA-AFC6-EFA5-58C4-5A9BFE7B3798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614;p23">
                <a:extLst>
                  <a:ext uri="{FF2B5EF4-FFF2-40B4-BE49-F238E27FC236}">
                    <a16:creationId xmlns:a16="http://schemas.microsoft.com/office/drawing/2014/main" id="{26C54B0A-FA31-4132-CF0A-5F4DE5640E5F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615;p23">
                <a:extLst>
                  <a:ext uri="{FF2B5EF4-FFF2-40B4-BE49-F238E27FC236}">
                    <a16:creationId xmlns:a16="http://schemas.microsoft.com/office/drawing/2014/main" id="{BD587860-BA55-8DFE-E9B5-CFE48243F057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616;p23">
                <a:extLst>
                  <a:ext uri="{FF2B5EF4-FFF2-40B4-BE49-F238E27FC236}">
                    <a16:creationId xmlns:a16="http://schemas.microsoft.com/office/drawing/2014/main" id="{9F1E8D86-EFDC-907B-87CA-B2B600403D29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617;p23">
                <a:extLst>
                  <a:ext uri="{FF2B5EF4-FFF2-40B4-BE49-F238E27FC236}">
                    <a16:creationId xmlns:a16="http://schemas.microsoft.com/office/drawing/2014/main" id="{AE17BD3B-D0E2-FDAF-0B78-21FEB1C24EEB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618;p23">
                <a:extLst>
                  <a:ext uri="{FF2B5EF4-FFF2-40B4-BE49-F238E27FC236}">
                    <a16:creationId xmlns:a16="http://schemas.microsoft.com/office/drawing/2014/main" id="{227D2B37-7430-51CC-EC4C-A4D1EF202621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619;p23">
                <a:extLst>
                  <a:ext uri="{FF2B5EF4-FFF2-40B4-BE49-F238E27FC236}">
                    <a16:creationId xmlns:a16="http://schemas.microsoft.com/office/drawing/2014/main" id="{77B03803-52EE-0995-C452-90998662BB6E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620;p23">
                <a:extLst>
                  <a:ext uri="{FF2B5EF4-FFF2-40B4-BE49-F238E27FC236}">
                    <a16:creationId xmlns:a16="http://schemas.microsoft.com/office/drawing/2014/main" id="{E30E2A20-E825-7A8C-700B-D4F3AC0A2492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621;p23">
                <a:extLst>
                  <a:ext uri="{FF2B5EF4-FFF2-40B4-BE49-F238E27FC236}">
                    <a16:creationId xmlns:a16="http://schemas.microsoft.com/office/drawing/2014/main" id="{89ADABF1-7067-6BAA-BEDD-E35A30D9CD50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622;p23">
                <a:extLst>
                  <a:ext uri="{FF2B5EF4-FFF2-40B4-BE49-F238E27FC236}">
                    <a16:creationId xmlns:a16="http://schemas.microsoft.com/office/drawing/2014/main" id="{13B99AA9-A598-E61B-4AFA-739594F8BADF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623;p23">
                <a:extLst>
                  <a:ext uri="{FF2B5EF4-FFF2-40B4-BE49-F238E27FC236}">
                    <a16:creationId xmlns:a16="http://schemas.microsoft.com/office/drawing/2014/main" id="{0B1A739E-F038-EBD6-3223-12CEC5823B35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624;p23">
                <a:extLst>
                  <a:ext uri="{FF2B5EF4-FFF2-40B4-BE49-F238E27FC236}">
                    <a16:creationId xmlns:a16="http://schemas.microsoft.com/office/drawing/2014/main" id="{E2FC1B33-A6F0-5C46-3738-F927594962B8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25;p23">
              <a:extLst>
                <a:ext uri="{FF2B5EF4-FFF2-40B4-BE49-F238E27FC236}">
                  <a16:creationId xmlns:a16="http://schemas.microsoft.com/office/drawing/2014/main" id="{2EC86CD6-0172-8C72-F61F-15DBA479E14F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7" name="Google Shape;626;p23">
                <a:extLst>
                  <a:ext uri="{FF2B5EF4-FFF2-40B4-BE49-F238E27FC236}">
                    <a16:creationId xmlns:a16="http://schemas.microsoft.com/office/drawing/2014/main" id="{56A229BA-ECEE-7404-648A-52493CDDB6F1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7;p23">
                <a:extLst>
                  <a:ext uri="{FF2B5EF4-FFF2-40B4-BE49-F238E27FC236}">
                    <a16:creationId xmlns:a16="http://schemas.microsoft.com/office/drawing/2014/main" id="{F3BDD29B-164A-3CF0-3843-C53054F5A8E5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28;p23">
                <a:extLst>
                  <a:ext uri="{FF2B5EF4-FFF2-40B4-BE49-F238E27FC236}">
                    <a16:creationId xmlns:a16="http://schemas.microsoft.com/office/drawing/2014/main" id="{F4CD6FE4-8FCA-D695-2FCB-62A5CFF97168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29;p23">
                <a:extLst>
                  <a:ext uri="{FF2B5EF4-FFF2-40B4-BE49-F238E27FC236}">
                    <a16:creationId xmlns:a16="http://schemas.microsoft.com/office/drawing/2014/main" id="{7C9FD413-42C4-DC83-2B2A-0CBA846FF43F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0;p23">
                <a:extLst>
                  <a:ext uri="{FF2B5EF4-FFF2-40B4-BE49-F238E27FC236}">
                    <a16:creationId xmlns:a16="http://schemas.microsoft.com/office/drawing/2014/main" id="{2344A65A-D266-A380-2825-639514DB240A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1;p23">
                <a:extLst>
                  <a:ext uri="{FF2B5EF4-FFF2-40B4-BE49-F238E27FC236}">
                    <a16:creationId xmlns:a16="http://schemas.microsoft.com/office/drawing/2014/main" id="{2147BFA6-218C-4DD5-5427-9F720C48B3ED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2;p23">
                <a:extLst>
                  <a:ext uri="{FF2B5EF4-FFF2-40B4-BE49-F238E27FC236}">
                    <a16:creationId xmlns:a16="http://schemas.microsoft.com/office/drawing/2014/main" id="{D5B7374C-538C-D991-E747-FEF1FA79CB0C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3;p23">
                <a:extLst>
                  <a:ext uri="{FF2B5EF4-FFF2-40B4-BE49-F238E27FC236}">
                    <a16:creationId xmlns:a16="http://schemas.microsoft.com/office/drawing/2014/main" id="{E7C93A6A-3459-2DE4-8F0A-A172C429C193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4;p23">
                <a:extLst>
                  <a:ext uri="{FF2B5EF4-FFF2-40B4-BE49-F238E27FC236}">
                    <a16:creationId xmlns:a16="http://schemas.microsoft.com/office/drawing/2014/main" id="{E91253BA-7987-4492-9E55-DBA4C648FF6E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5;p23">
                <a:extLst>
                  <a:ext uri="{FF2B5EF4-FFF2-40B4-BE49-F238E27FC236}">
                    <a16:creationId xmlns:a16="http://schemas.microsoft.com/office/drawing/2014/main" id="{75EF7364-AE5D-542D-846D-14572648DB23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6;p23">
                <a:extLst>
                  <a:ext uri="{FF2B5EF4-FFF2-40B4-BE49-F238E27FC236}">
                    <a16:creationId xmlns:a16="http://schemas.microsoft.com/office/drawing/2014/main" id="{B76CD8A5-47C6-EF7B-8830-C71B25843DC7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7;p23">
                <a:extLst>
                  <a:ext uri="{FF2B5EF4-FFF2-40B4-BE49-F238E27FC236}">
                    <a16:creationId xmlns:a16="http://schemas.microsoft.com/office/drawing/2014/main" id="{F4A6709F-CA98-AFCA-3769-C769F9FC0E53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8;p23">
                <a:extLst>
                  <a:ext uri="{FF2B5EF4-FFF2-40B4-BE49-F238E27FC236}">
                    <a16:creationId xmlns:a16="http://schemas.microsoft.com/office/drawing/2014/main" id="{22C1F2DB-5C64-40AA-0016-316FAD7FB2B7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9;p23">
                <a:extLst>
                  <a:ext uri="{FF2B5EF4-FFF2-40B4-BE49-F238E27FC236}">
                    <a16:creationId xmlns:a16="http://schemas.microsoft.com/office/drawing/2014/main" id="{7A8BAD7B-CEEF-1DF2-8F38-3692143F8564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0;p23">
                <a:extLst>
                  <a:ext uri="{FF2B5EF4-FFF2-40B4-BE49-F238E27FC236}">
                    <a16:creationId xmlns:a16="http://schemas.microsoft.com/office/drawing/2014/main" id="{5DCDE1CB-E1BC-6E7F-2053-862920FB0521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41;p23">
                <a:extLst>
                  <a:ext uri="{FF2B5EF4-FFF2-40B4-BE49-F238E27FC236}">
                    <a16:creationId xmlns:a16="http://schemas.microsoft.com/office/drawing/2014/main" id="{739184FB-0186-FF5B-7146-2732B564067A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42;p23">
                <a:extLst>
                  <a:ext uri="{FF2B5EF4-FFF2-40B4-BE49-F238E27FC236}">
                    <a16:creationId xmlns:a16="http://schemas.microsoft.com/office/drawing/2014/main" id="{01C3082E-8333-DD2C-619A-7536A825B190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43;p23">
                <a:extLst>
                  <a:ext uri="{FF2B5EF4-FFF2-40B4-BE49-F238E27FC236}">
                    <a16:creationId xmlns:a16="http://schemas.microsoft.com/office/drawing/2014/main" id="{B3587745-D137-8E71-C209-3A26FF7F9F7E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44;p23">
                <a:extLst>
                  <a:ext uri="{FF2B5EF4-FFF2-40B4-BE49-F238E27FC236}">
                    <a16:creationId xmlns:a16="http://schemas.microsoft.com/office/drawing/2014/main" id="{996CE5AF-196C-E0A1-01D6-180F6ED2ED83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45;p23">
                <a:extLst>
                  <a:ext uri="{FF2B5EF4-FFF2-40B4-BE49-F238E27FC236}">
                    <a16:creationId xmlns:a16="http://schemas.microsoft.com/office/drawing/2014/main" id="{F0CE2C3E-F163-0D9F-D2A7-BCEB052B8ABE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46;p23">
                <a:extLst>
                  <a:ext uri="{FF2B5EF4-FFF2-40B4-BE49-F238E27FC236}">
                    <a16:creationId xmlns:a16="http://schemas.microsoft.com/office/drawing/2014/main" id="{E8DBCB07-668F-430A-B657-9DB408464FC1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47;p23">
                <a:extLst>
                  <a:ext uri="{FF2B5EF4-FFF2-40B4-BE49-F238E27FC236}">
                    <a16:creationId xmlns:a16="http://schemas.microsoft.com/office/drawing/2014/main" id="{9006855F-C2F8-2616-9731-4A5C13264061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48;p23">
                <a:extLst>
                  <a:ext uri="{FF2B5EF4-FFF2-40B4-BE49-F238E27FC236}">
                    <a16:creationId xmlns:a16="http://schemas.microsoft.com/office/drawing/2014/main" id="{876FC922-DB7A-9E90-A89B-98DE0D4537BD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9;p23">
                <a:extLst>
                  <a:ext uri="{FF2B5EF4-FFF2-40B4-BE49-F238E27FC236}">
                    <a16:creationId xmlns:a16="http://schemas.microsoft.com/office/drawing/2014/main" id="{AC0904C9-FD76-5D1B-D68B-F481408177F8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50;p23">
                <a:extLst>
                  <a:ext uri="{FF2B5EF4-FFF2-40B4-BE49-F238E27FC236}">
                    <a16:creationId xmlns:a16="http://schemas.microsoft.com/office/drawing/2014/main" id="{46F135C4-9322-5AE1-0A36-0367F70B431F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51;p23">
                <a:extLst>
                  <a:ext uri="{FF2B5EF4-FFF2-40B4-BE49-F238E27FC236}">
                    <a16:creationId xmlns:a16="http://schemas.microsoft.com/office/drawing/2014/main" id="{C1F3D191-E511-BA2E-91F5-2582BA586646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52;p23">
                <a:extLst>
                  <a:ext uri="{FF2B5EF4-FFF2-40B4-BE49-F238E27FC236}">
                    <a16:creationId xmlns:a16="http://schemas.microsoft.com/office/drawing/2014/main" id="{F283B313-1E14-2AE8-362D-F1F89B201446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53;p23">
                <a:extLst>
                  <a:ext uri="{FF2B5EF4-FFF2-40B4-BE49-F238E27FC236}">
                    <a16:creationId xmlns:a16="http://schemas.microsoft.com/office/drawing/2014/main" id="{E4AE3D8F-5F0F-33EC-5523-5EED1AF188AD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654;p23">
              <a:extLst>
                <a:ext uri="{FF2B5EF4-FFF2-40B4-BE49-F238E27FC236}">
                  <a16:creationId xmlns:a16="http://schemas.microsoft.com/office/drawing/2014/main" id="{4A4B9D78-B199-4494-6EA9-2BACE714D593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10" name="Google Shape;655;p23">
                <a:extLst>
                  <a:ext uri="{FF2B5EF4-FFF2-40B4-BE49-F238E27FC236}">
                    <a16:creationId xmlns:a16="http://schemas.microsoft.com/office/drawing/2014/main" id="{47CB3366-7116-BD01-EFE8-5F9D648046F6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6;p23">
                <a:extLst>
                  <a:ext uri="{FF2B5EF4-FFF2-40B4-BE49-F238E27FC236}">
                    <a16:creationId xmlns:a16="http://schemas.microsoft.com/office/drawing/2014/main" id="{314BBB93-6738-595A-1BAF-29B58F0E70C4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7;p23">
                <a:extLst>
                  <a:ext uri="{FF2B5EF4-FFF2-40B4-BE49-F238E27FC236}">
                    <a16:creationId xmlns:a16="http://schemas.microsoft.com/office/drawing/2014/main" id="{997617BB-8F98-85A4-4777-7F19F9F264F7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58;p23">
                <a:extLst>
                  <a:ext uri="{FF2B5EF4-FFF2-40B4-BE49-F238E27FC236}">
                    <a16:creationId xmlns:a16="http://schemas.microsoft.com/office/drawing/2014/main" id="{01FB788A-5235-9C93-2D2D-AE7966AE04DB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5" name="Google Shape;659;p23">
                <a:extLst>
                  <a:ext uri="{FF2B5EF4-FFF2-40B4-BE49-F238E27FC236}">
                    <a16:creationId xmlns:a16="http://schemas.microsoft.com/office/drawing/2014/main" id="{43B1BFDA-44ED-E1CB-1F38-1044206F796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6" name="Google Shape;660;p23">
                <a:extLst>
                  <a:ext uri="{FF2B5EF4-FFF2-40B4-BE49-F238E27FC236}">
                    <a16:creationId xmlns:a16="http://schemas.microsoft.com/office/drawing/2014/main" id="{15CD82D6-98AB-3F4E-A3AE-FAFFE766A544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277" name="Immagine 276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22BE8CB6-2E74-845E-593E-18E07314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39" y="3717122"/>
            <a:ext cx="613437" cy="613437"/>
          </a:xfrm>
          <a:prstGeom prst="rect">
            <a:avLst/>
          </a:prstGeom>
        </p:spPr>
      </p:pic>
      <p:pic>
        <p:nvPicPr>
          <p:cNvPr id="280" name="Immagine 279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5CAE8602-B70F-C33A-A068-ABA983172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318" y="3717121"/>
            <a:ext cx="613437" cy="61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56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28632491"/>
      </p:ext>
    </p:extLst>
  </p:cSld>
  <p:clrMapOvr>
    <a:masterClrMapping/>
  </p:clrMapOvr>
</p:sld>
</file>

<file path=ppt/theme/theme1.xml><?xml version="1.0" encoding="utf-8"?>
<a:theme xmlns:a="http://schemas.openxmlformats.org/drawingml/2006/main" name="Driving Center Infographics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28FE441-8A1E-4178-8691-A9715D1D9937}">
  <we:reference id="wa104381637" version="1.0.0.0" store="it-IT" storeType="OMEX"/>
  <we:alternateReferences>
    <we:reference id="wa104381637" version="1.0.0.0" store="wa10438163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7164</TotalTime>
  <Words>906</Words>
  <Application>Microsoft Office PowerPoint</Application>
  <PresentationFormat>Presentazione su schermo (16:9)</PresentationFormat>
  <Paragraphs>289</Paragraphs>
  <Slides>42</Slides>
  <Notes>42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49" baseType="lpstr">
      <vt:lpstr>Krona One</vt:lpstr>
      <vt:lpstr>Ubuntu</vt:lpstr>
      <vt:lpstr>Lato</vt:lpstr>
      <vt:lpstr>Arial</vt:lpstr>
      <vt:lpstr>Lato Light</vt:lpstr>
      <vt:lpstr>Muli</vt:lpstr>
      <vt:lpstr>Driving Center Infographics by Slidesgo</vt:lpstr>
      <vt:lpstr>NFDriveAI FIA – 2023/2024</vt:lpstr>
      <vt:lpstr>Simulare la guida autonoma</vt:lpstr>
      <vt:lpstr>Simulare la guida autonoma</vt:lpstr>
      <vt:lpstr>Simulare la guida autonoma</vt:lpstr>
      <vt:lpstr>Obiettivo</vt:lpstr>
      <vt:lpstr>Specifica PEAS</vt:lpstr>
      <vt:lpstr>Metriche di valutazione</vt:lpstr>
      <vt:lpstr>Metriche di valutazione</vt:lpstr>
      <vt:lpstr>Specifica PEAS</vt:lpstr>
      <vt:lpstr>Specifiche dell’ambiente</vt:lpstr>
      <vt:lpstr>Specifiche dell’ambiente</vt:lpstr>
      <vt:lpstr>Specifica PEAS</vt:lpstr>
      <vt:lpstr>Attuatori</vt:lpstr>
      <vt:lpstr>Attuatori</vt:lpstr>
      <vt:lpstr>Sensori</vt:lpstr>
      <vt:lpstr>Sensori</vt:lpstr>
      <vt:lpstr>Sensori</vt:lpstr>
      <vt:lpstr>Definizione del problema</vt:lpstr>
      <vt:lpstr>Q-Learning</vt:lpstr>
      <vt:lpstr>Come funziona l’algoritmo?</vt:lpstr>
      <vt:lpstr>Come funziona una Q-Table</vt:lpstr>
      <vt:lpstr>Come funziona una Q-Table</vt:lpstr>
      <vt:lpstr>Ma quali sono gli stati della nostra Q-Table?</vt:lpstr>
      <vt:lpstr>Ma quali sono gli stati della nostra Q-Table?</vt:lpstr>
      <vt:lpstr>Ma quali sono gli stati della nostra Q-Table?</vt:lpstr>
      <vt:lpstr>Ma quali sono gli stati della nostra Q-Table?</vt:lpstr>
      <vt:lpstr>Ma quali sono gli stati della nostra Q-Table? </vt:lpstr>
      <vt:lpstr>Come fa l’agente a decidere l’azione?</vt:lpstr>
      <vt:lpstr>Exploration VS Exploitation</vt:lpstr>
      <vt:lpstr>Exploration VS Exploitation</vt:lpstr>
      <vt:lpstr>Exploration VS Exploitation</vt:lpstr>
      <vt:lpstr>Come fa l’agente ad apprendere?</vt:lpstr>
      <vt:lpstr>Quali risultati abbiamo ottenuto?</vt:lpstr>
      <vt:lpstr>Fase di training</vt:lpstr>
      <vt:lpstr>Fase di training</vt:lpstr>
      <vt:lpstr>Fase di training</vt:lpstr>
      <vt:lpstr>Fase di testing</vt:lpstr>
      <vt:lpstr>Fase di testing</vt:lpstr>
      <vt:lpstr>Fase di testing</vt:lpstr>
      <vt:lpstr>Risultati</vt:lpstr>
      <vt:lpstr>Conclusioni e prospettive future</vt:lpstr>
      <vt:lpstr>NFDriveAI FIA – 2023/2024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Nicola Frugieri</dc:creator>
  <cp:lastModifiedBy>NICOLA FRUGIERI</cp:lastModifiedBy>
  <cp:revision>19</cp:revision>
  <dcterms:modified xsi:type="dcterms:W3CDTF">2024-07-01T15:12:54Z</dcterms:modified>
</cp:coreProperties>
</file>